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 id="2147483679" r:id="rId5"/>
  </p:sldMasterIdLst>
  <p:sldIdLst>
    <p:sldId id="256" r:id="rId6"/>
    <p:sldId id="387" r:id="rId7"/>
    <p:sldId id="350" r:id="rId8"/>
    <p:sldId id="381" r:id="rId9"/>
    <p:sldId id="257" r:id="rId10"/>
    <p:sldId id="258" r:id="rId11"/>
    <p:sldId id="259" r:id="rId12"/>
    <p:sldId id="384" r:id="rId13"/>
    <p:sldId id="260" r:id="rId14"/>
    <p:sldId id="388"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 Dutilh" initials="AD"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572"/>
    <a:srgbClr val="F08200"/>
    <a:srgbClr val="00BEF0"/>
    <a:srgbClr val="6E1E82"/>
    <a:srgbClr val="171948"/>
    <a:srgbClr val="FF378D"/>
    <a:srgbClr val="B4004D"/>
    <a:srgbClr val="E60064"/>
    <a:srgbClr val="101232"/>
    <a:srgbClr val="0676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20BB1C-F7D4-4DCD-B679-12D7D8868912}" v="5" dt="2021-11-16T10:17:45.103"/>
    <p1510:client id="{A416E57C-CFEB-4342-91B7-B79CDCA52654}" v="23" dt="2021-11-16T08:28:51.46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erie van den Berg" userId="b7f64057-db8e-423a-b2b5-100c21bc0b3b" providerId="ADAL" clId="{3420BB1C-F7D4-4DCD-B679-12D7D8868912}"/>
    <pc:docChg chg="undo custSel addSld modSld sldOrd">
      <pc:chgData name="Valerie van den Berg" userId="b7f64057-db8e-423a-b2b5-100c21bc0b3b" providerId="ADAL" clId="{3420BB1C-F7D4-4DCD-B679-12D7D8868912}" dt="2021-11-16T10:17:45.101" v="139" actId="14100"/>
      <pc:docMkLst>
        <pc:docMk/>
      </pc:docMkLst>
      <pc:sldChg chg="modSp mod">
        <pc:chgData name="Valerie van den Berg" userId="b7f64057-db8e-423a-b2b5-100c21bc0b3b" providerId="ADAL" clId="{3420BB1C-F7D4-4DCD-B679-12D7D8868912}" dt="2021-11-16T09:45:01.136" v="127" actId="113"/>
        <pc:sldMkLst>
          <pc:docMk/>
          <pc:sldMk cId="1914404811" sldId="256"/>
        </pc:sldMkLst>
        <pc:spChg chg="mod">
          <ac:chgData name="Valerie van den Berg" userId="b7f64057-db8e-423a-b2b5-100c21bc0b3b" providerId="ADAL" clId="{3420BB1C-F7D4-4DCD-B679-12D7D8868912}" dt="2021-11-16T09:44:50.003" v="124" actId="20577"/>
          <ac:spMkLst>
            <pc:docMk/>
            <pc:sldMk cId="1914404811" sldId="256"/>
            <ac:spMk id="4" creationId="{7E256807-68E5-45A0-8DD0-5696A7E4E94A}"/>
          </ac:spMkLst>
        </pc:spChg>
        <pc:spChg chg="mod">
          <ac:chgData name="Valerie van den Berg" userId="b7f64057-db8e-423a-b2b5-100c21bc0b3b" providerId="ADAL" clId="{3420BB1C-F7D4-4DCD-B679-12D7D8868912}" dt="2021-11-16T09:45:01.136" v="127" actId="113"/>
          <ac:spMkLst>
            <pc:docMk/>
            <pc:sldMk cId="1914404811" sldId="256"/>
            <ac:spMk id="5" creationId="{D3700955-4AB3-462E-A398-76CFA58BDAB0}"/>
          </ac:spMkLst>
        </pc:spChg>
        <pc:spChg chg="mod">
          <ac:chgData name="Valerie van den Berg" userId="b7f64057-db8e-423a-b2b5-100c21bc0b3b" providerId="ADAL" clId="{3420BB1C-F7D4-4DCD-B679-12D7D8868912}" dt="2021-11-16T09:43:04.974" v="102" actId="20577"/>
          <ac:spMkLst>
            <pc:docMk/>
            <pc:sldMk cId="1914404811" sldId="256"/>
            <ac:spMk id="6" creationId="{81B96BA2-902A-4078-8942-E8A2417A9A29}"/>
          </ac:spMkLst>
        </pc:spChg>
      </pc:sldChg>
      <pc:sldChg chg="delSp add setBg delDesignElem">
        <pc:chgData name="Valerie van den Berg" userId="b7f64057-db8e-423a-b2b5-100c21bc0b3b" providerId="ADAL" clId="{3420BB1C-F7D4-4DCD-B679-12D7D8868912}" dt="2021-11-16T09:33:56.672" v="4"/>
        <pc:sldMkLst>
          <pc:docMk/>
          <pc:sldMk cId="3427332459" sldId="257"/>
        </pc:sldMkLst>
        <pc:spChg chg="del">
          <ac:chgData name="Valerie van den Berg" userId="b7f64057-db8e-423a-b2b5-100c21bc0b3b" providerId="ADAL" clId="{3420BB1C-F7D4-4DCD-B679-12D7D8868912}" dt="2021-11-16T09:33:56.672" v="4"/>
          <ac:spMkLst>
            <pc:docMk/>
            <pc:sldMk cId="3427332459" sldId="257"/>
            <ac:spMk id="20" creationId="{71B2258F-86CA-4D4D-8270-BC05FCDEBFB3}"/>
          </ac:spMkLst>
        </pc:spChg>
      </pc:sldChg>
      <pc:sldChg chg="addSp delSp modSp add mod setBg delDesignElem">
        <pc:chgData name="Valerie van den Berg" userId="b7f64057-db8e-423a-b2b5-100c21bc0b3b" providerId="ADAL" clId="{3420BB1C-F7D4-4DCD-B679-12D7D8868912}" dt="2021-11-16T09:34:26.358" v="6" actId="26606"/>
        <pc:sldMkLst>
          <pc:docMk/>
          <pc:sldMk cId="67676357" sldId="258"/>
        </pc:sldMkLst>
        <pc:spChg chg="mod">
          <ac:chgData name="Valerie van den Berg" userId="b7f64057-db8e-423a-b2b5-100c21bc0b3b" providerId="ADAL" clId="{3420BB1C-F7D4-4DCD-B679-12D7D8868912}" dt="2021-11-16T09:34:26.358" v="6" actId="26606"/>
          <ac:spMkLst>
            <pc:docMk/>
            <pc:sldMk cId="67676357" sldId="258"/>
            <ac:spMk id="2" creationId="{3951A1FC-10FB-4438-B7BB-FA4949679114}"/>
          </ac:spMkLst>
        </pc:spChg>
        <pc:spChg chg="mod">
          <ac:chgData name="Valerie van den Berg" userId="b7f64057-db8e-423a-b2b5-100c21bc0b3b" providerId="ADAL" clId="{3420BB1C-F7D4-4DCD-B679-12D7D8868912}" dt="2021-11-16T09:34:26.358" v="6" actId="26606"/>
          <ac:spMkLst>
            <pc:docMk/>
            <pc:sldMk cId="67676357" sldId="258"/>
            <ac:spMk id="3" creationId="{418C4A75-ED16-4EA1-8364-57254AD87504}"/>
          </ac:spMkLst>
        </pc:spChg>
        <pc:spChg chg="add">
          <ac:chgData name="Valerie van den Berg" userId="b7f64057-db8e-423a-b2b5-100c21bc0b3b" providerId="ADAL" clId="{3420BB1C-F7D4-4DCD-B679-12D7D8868912}" dt="2021-11-16T09:34:26.358" v="6" actId="26606"/>
          <ac:spMkLst>
            <pc:docMk/>
            <pc:sldMk cId="67676357" sldId="258"/>
            <ac:spMk id="5" creationId="{081EA652-8C6A-4E69-BEB9-170809474553}"/>
          </ac:spMkLst>
        </pc:spChg>
        <pc:spChg chg="add">
          <ac:chgData name="Valerie van den Berg" userId="b7f64057-db8e-423a-b2b5-100c21bc0b3b" providerId="ADAL" clId="{3420BB1C-F7D4-4DCD-B679-12D7D8868912}" dt="2021-11-16T09:34:26.358" v="6" actId="26606"/>
          <ac:spMkLst>
            <pc:docMk/>
            <pc:sldMk cId="67676357" sldId="258"/>
            <ac:spMk id="6" creationId="{5298780A-33B9-4EA2-8F67-DE68AD62841B}"/>
          </ac:spMkLst>
        </pc:spChg>
        <pc:spChg chg="del">
          <ac:chgData name="Valerie van den Berg" userId="b7f64057-db8e-423a-b2b5-100c21bc0b3b" providerId="ADAL" clId="{3420BB1C-F7D4-4DCD-B679-12D7D8868912}" dt="2021-11-16T09:33:56.672" v="4"/>
          <ac:spMkLst>
            <pc:docMk/>
            <pc:sldMk cId="67676357" sldId="258"/>
            <ac:spMk id="8" creationId="{A9CB0874-88B8-43D3-B0B6-C32F790F790D}"/>
          </ac:spMkLst>
        </pc:spChg>
        <pc:spChg chg="add">
          <ac:chgData name="Valerie van den Berg" userId="b7f64057-db8e-423a-b2b5-100c21bc0b3b" providerId="ADAL" clId="{3420BB1C-F7D4-4DCD-B679-12D7D8868912}" dt="2021-11-16T09:34:26.358" v="6" actId="26606"/>
          <ac:spMkLst>
            <pc:docMk/>
            <pc:sldMk cId="67676357" sldId="258"/>
            <ac:spMk id="12" creationId="{7F488E8B-4E1E-4402-8935-D4E6C02615C7}"/>
          </ac:spMkLst>
        </pc:spChg>
        <pc:grpChg chg="del">
          <ac:chgData name="Valerie van den Berg" userId="b7f64057-db8e-423a-b2b5-100c21bc0b3b" providerId="ADAL" clId="{3420BB1C-F7D4-4DCD-B679-12D7D8868912}" dt="2021-11-16T09:33:56.672" v="4"/>
          <ac:grpSpMkLst>
            <pc:docMk/>
            <pc:sldMk cId="67676357" sldId="258"/>
            <ac:grpSpMk id="10" creationId="{4BFD067A-52BE-40EE-B7CA-391830B9A265}"/>
          </ac:grpSpMkLst>
        </pc:grpChg>
        <pc:grpChg chg="del">
          <ac:chgData name="Valerie van den Berg" userId="b7f64057-db8e-423a-b2b5-100c21bc0b3b" providerId="ADAL" clId="{3420BB1C-F7D4-4DCD-B679-12D7D8868912}" dt="2021-11-16T09:33:56.672" v="4"/>
          <ac:grpSpMkLst>
            <pc:docMk/>
            <pc:sldMk cId="67676357" sldId="258"/>
            <ac:grpSpMk id="14" creationId="{C15B8CC4-8CCE-428F-AE7E-28D178984CEC}"/>
          </ac:grpSpMkLst>
        </pc:grpChg>
      </pc:sldChg>
      <pc:sldChg chg="addSp delSp modSp add mod setBg delDesignElem">
        <pc:chgData name="Valerie van den Berg" userId="b7f64057-db8e-423a-b2b5-100c21bc0b3b" providerId="ADAL" clId="{3420BB1C-F7D4-4DCD-B679-12D7D8868912}" dt="2021-11-16T09:34:10.860" v="5" actId="26606"/>
        <pc:sldMkLst>
          <pc:docMk/>
          <pc:sldMk cId="1915196211" sldId="259"/>
        </pc:sldMkLst>
        <pc:spChg chg="mod">
          <ac:chgData name="Valerie van den Berg" userId="b7f64057-db8e-423a-b2b5-100c21bc0b3b" providerId="ADAL" clId="{3420BB1C-F7D4-4DCD-B679-12D7D8868912}" dt="2021-11-16T09:34:10.860" v="5" actId="26606"/>
          <ac:spMkLst>
            <pc:docMk/>
            <pc:sldMk cId="1915196211" sldId="259"/>
            <ac:spMk id="2" creationId="{C255BB54-CC17-4A52-B34B-39A53E7F6A16}"/>
          </ac:spMkLst>
        </pc:spChg>
        <pc:spChg chg="mod">
          <ac:chgData name="Valerie van den Berg" userId="b7f64057-db8e-423a-b2b5-100c21bc0b3b" providerId="ADAL" clId="{3420BB1C-F7D4-4DCD-B679-12D7D8868912}" dt="2021-11-16T09:34:10.860" v="5" actId="26606"/>
          <ac:spMkLst>
            <pc:docMk/>
            <pc:sldMk cId="1915196211" sldId="259"/>
            <ac:spMk id="4" creationId="{4D4525A5-9D6D-470B-B9C6-E1E7A5D435F3}"/>
          </ac:spMkLst>
        </pc:spChg>
        <pc:spChg chg="del">
          <ac:chgData name="Valerie van den Berg" userId="b7f64057-db8e-423a-b2b5-100c21bc0b3b" providerId="ADAL" clId="{3420BB1C-F7D4-4DCD-B679-12D7D8868912}" dt="2021-11-16T09:33:56.672" v="4"/>
          <ac:spMkLst>
            <pc:docMk/>
            <pc:sldMk cId="1915196211" sldId="259"/>
            <ac:spMk id="9" creationId="{5FEF463D-EE6B-46FF-B7C7-74B09A96C8AB}"/>
          </ac:spMkLst>
        </pc:spChg>
        <pc:spChg chg="add">
          <ac:chgData name="Valerie van den Berg" userId="b7f64057-db8e-423a-b2b5-100c21bc0b3b" providerId="ADAL" clId="{3420BB1C-F7D4-4DCD-B679-12D7D8868912}" dt="2021-11-16T09:34:10.860" v="5" actId="26606"/>
          <ac:spMkLst>
            <pc:docMk/>
            <pc:sldMk cId="1915196211" sldId="259"/>
            <ac:spMk id="10" creationId="{2C61293E-6EBE-43EF-A52C-9BEBFD7679D4}"/>
          </ac:spMkLst>
        </pc:spChg>
        <pc:spChg chg="add">
          <ac:chgData name="Valerie van den Berg" userId="b7f64057-db8e-423a-b2b5-100c21bc0b3b" providerId="ADAL" clId="{3420BB1C-F7D4-4DCD-B679-12D7D8868912}" dt="2021-11-16T09:34:10.860" v="5" actId="26606"/>
          <ac:spMkLst>
            <pc:docMk/>
            <pc:sldMk cId="1915196211" sldId="259"/>
            <ac:spMk id="12" creationId="{21540236-BFD5-4A9D-8840-4703E7F76825}"/>
          </ac:spMkLst>
        </pc:spChg>
        <pc:spChg chg="del">
          <ac:chgData name="Valerie van den Berg" userId="b7f64057-db8e-423a-b2b5-100c21bc0b3b" providerId="ADAL" clId="{3420BB1C-F7D4-4DCD-B679-12D7D8868912}" dt="2021-11-16T09:33:56.672" v="4"/>
          <ac:spMkLst>
            <pc:docMk/>
            <pc:sldMk cId="1915196211" sldId="259"/>
            <ac:spMk id="15" creationId="{30B5ED20-499B-41E7-95BE-8BBD3131456F}"/>
          </ac:spMkLst>
        </pc:spChg>
        <pc:spChg chg="del">
          <ac:chgData name="Valerie van den Berg" userId="b7f64057-db8e-423a-b2b5-100c21bc0b3b" providerId="ADAL" clId="{3420BB1C-F7D4-4DCD-B679-12D7D8868912}" dt="2021-11-16T09:33:56.672" v="4"/>
          <ac:spMkLst>
            <pc:docMk/>
            <pc:sldMk cId="1915196211" sldId="259"/>
            <ac:spMk id="17" creationId="{35A51D22-76EA-4C70-B5C9-ED3946924CB7}"/>
          </ac:spMkLst>
        </pc:spChg>
        <pc:grpChg chg="del">
          <ac:chgData name="Valerie van den Berg" userId="b7f64057-db8e-423a-b2b5-100c21bc0b3b" providerId="ADAL" clId="{3420BB1C-F7D4-4DCD-B679-12D7D8868912}" dt="2021-11-16T09:33:56.672" v="4"/>
          <ac:grpSpMkLst>
            <pc:docMk/>
            <pc:sldMk cId="1915196211" sldId="259"/>
            <ac:grpSpMk id="11" creationId="{11A27B3A-460C-4100-99B5-817F25979F6C}"/>
          </ac:grpSpMkLst>
        </pc:grpChg>
        <pc:picChg chg="add">
          <ac:chgData name="Valerie van den Berg" userId="b7f64057-db8e-423a-b2b5-100c21bc0b3b" providerId="ADAL" clId="{3420BB1C-F7D4-4DCD-B679-12D7D8868912}" dt="2021-11-16T09:34:10.860" v="5" actId="26606"/>
          <ac:picMkLst>
            <pc:docMk/>
            <pc:sldMk cId="1915196211" sldId="259"/>
            <ac:picMk id="6" creationId="{A6867A7B-D9B4-4139-A616-9958C6CAC18A}"/>
          </ac:picMkLst>
        </pc:picChg>
      </pc:sldChg>
      <pc:sldChg chg="delSp add ord setBg delDesignElem">
        <pc:chgData name="Valerie van den Berg" userId="b7f64057-db8e-423a-b2b5-100c21bc0b3b" providerId="ADAL" clId="{3420BB1C-F7D4-4DCD-B679-12D7D8868912}" dt="2021-11-16T09:42:33.767" v="12"/>
        <pc:sldMkLst>
          <pc:docMk/>
          <pc:sldMk cId="4064486322" sldId="260"/>
        </pc:sldMkLst>
        <pc:spChg chg="del">
          <ac:chgData name="Valerie van den Berg" userId="b7f64057-db8e-423a-b2b5-100c21bc0b3b" providerId="ADAL" clId="{3420BB1C-F7D4-4DCD-B679-12D7D8868912}" dt="2021-11-16T09:33:56.672" v="4"/>
          <ac:spMkLst>
            <pc:docMk/>
            <pc:sldMk cId="4064486322" sldId="260"/>
            <ac:spMk id="8" creationId="{E49CC64F-7275-4E33-961B-0C5CDC439875}"/>
          </ac:spMkLst>
        </pc:spChg>
      </pc:sldChg>
      <pc:sldChg chg="ord">
        <pc:chgData name="Valerie van den Berg" userId="b7f64057-db8e-423a-b2b5-100c21bc0b3b" providerId="ADAL" clId="{3420BB1C-F7D4-4DCD-B679-12D7D8868912}" dt="2021-11-16T09:42:10.919" v="8"/>
        <pc:sldMkLst>
          <pc:docMk/>
          <pc:sldMk cId="1133626813" sldId="384"/>
        </pc:sldMkLst>
      </pc:sldChg>
      <pc:sldChg chg="addSp delSp modSp mod">
        <pc:chgData name="Valerie van den Berg" userId="b7f64057-db8e-423a-b2b5-100c21bc0b3b" providerId="ADAL" clId="{3420BB1C-F7D4-4DCD-B679-12D7D8868912}" dt="2021-11-16T10:17:45.101" v="139" actId="14100"/>
        <pc:sldMkLst>
          <pc:docMk/>
          <pc:sldMk cId="164699106" sldId="387"/>
        </pc:sldMkLst>
        <pc:picChg chg="del">
          <ac:chgData name="Valerie van den Berg" userId="b7f64057-db8e-423a-b2b5-100c21bc0b3b" providerId="ADAL" clId="{3420BB1C-F7D4-4DCD-B679-12D7D8868912}" dt="2021-11-16T10:17:04.620" v="128" actId="478"/>
          <ac:picMkLst>
            <pc:docMk/>
            <pc:sldMk cId="164699106" sldId="387"/>
            <ac:picMk id="21" creationId="{350B59D5-2275-42CB-929B-D2EC591C8E54}"/>
          </ac:picMkLst>
        </pc:picChg>
        <pc:picChg chg="del">
          <ac:chgData name="Valerie van den Berg" userId="b7f64057-db8e-423a-b2b5-100c21bc0b3b" providerId="ADAL" clId="{3420BB1C-F7D4-4DCD-B679-12D7D8868912}" dt="2021-11-16T10:17:05.894" v="129" actId="478"/>
          <ac:picMkLst>
            <pc:docMk/>
            <pc:sldMk cId="164699106" sldId="387"/>
            <ac:picMk id="23" creationId="{A6AA9D1F-0213-45F9-BFD9-336EC8BB50E9}"/>
          </ac:picMkLst>
        </pc:picChg>
        <pc:picChg chg="del mod">
          <ac:chgData name="Valerie van den Berg" userId="b7f64057-db8e-423a-b2b5-100c21bc0b3b" providerId="ADAL" clId="{3420BB1C-F7D4-4DCD-B679-12D7D8868912}" dt="2021-11-16T10:17:07.787" v="131" actId="478"/>
          <ac:picMkLst>
            <pc:docMk/>
            <pc:sldMk cId="164699106" sldId="387"/>
            <ac:picMk id="25" creationId="{17CCEDB3-DD94-4F9A-A3B4-C101FE709013}"/>
          </ac:picMkLst>
        </pc:picChg>
        <pc:picChg chg="del">
          <ac:chgData name="Valerie van den Berg" userId="b7f64057-db8e-423a-b2b5-100c21bc0b3b" providerId="ADAL" clId="{3420BB1C-F7D4-4DCD-B679-12D7D8868912}" dt="2021-11-16T10:17:11.078" v="133" actId="478"/>
          <ac:picMkLst>
            <pc:docMk/>
            <pc:sldMk cId="164699106" sldId="387"/>
            <ac:picMk id="29" creationId="{10DE716C-EA80-4942-B62B-27372D147D81}"/>
          </ac:picMkLst>
        </pc:picChg>
        <pc:picChg chg="del">
          <ac:chgData name="Valerie van den Berg" userId="b7f64057-db8e-423a-b2b5-100c21bc0b3b" providerId="ADAL" clId="{3420BB1C-F7D4-4DCD-B679-12D7D8868912}" dt="2021-11-16T10:17:13.785" v="135" actId="478"/>
          <ac:picMkLst>
            <pc:docMk/>
            <pc:sldMk cId="164699106" sldId="387"/>
            <ac:picMk id="30" creationId="{FFA418B8-81DF-4840-95F3-4C41880A3AEC}"/>
          </ac:picMkLst>
        </pc:picChg>
        <pc:picChg chg="del">
          <ac:chgData name="Valerie van den Berg" userId="b7f64057-db8e-423a-b2b5-100c21bc0b3b" providerId="ADAL" clId="{3420BB1C-F7D4-4DCD-B679-12D7D8868912}" dt="2021-11-16T10:17:09.078" v="132" actId="478"/>
          <ac:picMkLst>
            <pc:docMk/>
            <pc:sldMk cId="164699106" sldId="387"/>
            <ac:picMk id="32" creationId="{8A056AF9-28B3-46B0-8861-B99099E9ABBA}"/>
          </ac:picMkLst>
        </pc:picChg>
        <pc:picChg chg="del">
          <ac:chgData name="Valerie van den Berg" userId="b7f64057-db8e-423a-b2b5-100c21bc0b3b" providerId="ADAL" clId="{3420BB1C-F7D4-4DCD-B679-12D7D8868912}" dt="2021-11-16T10:17:12.244" v="134" actId="478"/>
          <ac:picMkLst>
            <pc:docMk/>
            <pc:sldMk cId="164699106" sldId="387"/>
            <ac:picMk id="34" creationId="{83CBC24A-FB93-45C8-8D4D-AB609F675DDA}"/>
          </ac:picMkLst>
        </pc:picChg>
        <pc:picChg chg="add mod">
          <ac:chgData name="Valerie van den Berg" userId="b7f64057-db8e-423a-b2b5-100c21bc0b3b" providerId="ADAL" clId="{3420BB1C-F7D4-4DCD-B679-12D7D8868912}" dt="2021-11-16T10:17:45.101" v="139" actId="14100"/>
          <ac:picMkLst>
            <pc:docMk/>
            <pc:sldMk cId="164699106" sldId="387"/>
            <ac:picMk id="1026" creationId="{BF654631-7AB7-494C-B8FC-2258C4D90345}"/>
          </ac:picMkLst>
        </pc:picChg>
      </pc:sldChg>
      <pc:sldChg chg="ord">
        <pc:chgData name="Valerie van den Berg" userId="b7f64057-db8e-423a-b2b5-100c21bc0b3b" providerId="ADAL" clId="{3420BB1C-F7D4-4DCD-B679-12D7D8868912}" dt="2021-11-16T09:42:23.843" v="10"/>
        <pc:sldMkLst>
          <pc:docMk/>
          <pc:sldMk cId="190322318" sldId="388"/>
        </pc:sldMkLst>
      </pc:sldChg>
    </pc:docChg>
  </pc:docChgLst>
  <pc:docChgLst>
    <pc:chgData name="Thomas Noordeloos" userId="df9f46e9-7760-4f6a-814f-9e8180d7b46a" providerId="ADAL" clId="{A416E57C-CFEB-4342-91B7-B79CDCA52654}"/>
    <pc:docChg chg="undo custSel addSld delSld modSld">
      <pc:chgData name="Thomas Noordeloos" userId="df9f46e9-7760-4f6a-814f-9e8180d7b46a" providerId="ADAL" clId="{A416E57C-CFEB-4342-91B7-B79CDCA52654}" dt="2021-11-16T08:40:32.616" v="1258" actId="20577"/>
      <pc:docMkLst>
        <pc:docMk/>
      </pc:docMkLst>
      <pc:sldChg chg="modSp del mod">
        <pc:chgData name="Thomas Noordeloos" userId="df9f46e9-7760-4f6a-814f-9e8180d7b46a" providerId="ADAL" clId="{A416E57C-CFEB-4342-91B7-B79CDCA52654}" dt="2021-11-16T08:20:18.890" v="390" actId="5793"/>
        <pc:sldMkLst>
          <pc:docMk/>
          <pc:sldMk cId="1914404811" sldId="256"/>
        </pc:sldMkLst>
        <pc:spChg chg="mod">
          <ac:chgData name="Thomas Noordeloos" userId="df9f46e9-7760-4f6a-814f-9e8180d7b46a" providerId="ADAL" clId="{A416E57C-CFEB-4342-91B7-B79CDCA52654}" dt="2021-11-16T07:46:42.957" v="16" actId="207"/>
          <ac:spMkLst>
            <pc:docMk/>
            <pc:sldMk cId="1914404811" sldId="256"/>
            <ac:spMk id="4" creationId="{7E256807-68E5-45A0-8DD0-5696A7E4E94A}"/>
          </ac:spMkLst>
        </pc:spChg>
        <pc:spChg chg="mod">
          <ac:chgData name="Thomas Noordeloos" userId="df9f46e9-7760-4f6a-814f-9e8180d7b46a" providerId="ADAL" clId="{A416E57C-CFEB-4342-91B7-B79CDCA52654}" dt="2021-11-16T07:47:01.276" v="17" actId="12"/>
          <ac:spMkLst>
            <pc:docMk/>
            <pc:sldMk cId="1914404811" sldId="256"/>
            <ac:spMk id="5" creationId="{D3700955-4AB3-462E-A398-76CFA58BDAB0}"/>
          </ac:spMkLst>
        </pc:spChg>
        <pc:spChg chg="mod">
          <ac:chgData name="Thomas Noordeloos" userId="df9f46e9-7760-4f6a-814f-9e8180d7b46a" providerId="ADAL" clId="{A416E57C-CFEB-4342-91B7-B79CDCA52654}" dt="2021-11-16T08:20:18.890" v="390" actId="5793"/>
          <ac:spMkLst>
            <pc:docMk/>
            <pc:sldMk cId="1914404811" sldId="256"/>
            <ac:spMk id="6" creationId="{81B96BA2-902A-4078-8942-E8A2417A9A29}"/>
          </ac:spMkLst>
        </pc:spChg>
        <pc:spChg chg="mod">
          <ac:chgData name="Thomas Noordeloos" userId="df9f46e9-7760-4f6a-814f-9e8180d7b46a" providerId="ADAL" clId="{A416E57C-CFEB-4342-91B7-B79CDCA52654}" dt="2021-11-16T07:46:20.897" v="8" actId="207"/>
          <ac:spMkLst>
            <pc:docMk/>
            <pc:sldMk cId="1914404811" sldId="256"/>
            <ac:spMk id="10" creationId="{60253159-9685-4938-B8A7-8D90D4ABB2F1}"/>
          </ac:spMkLst>
        </pc:spChg>
      </pc:sldChg>
      <pc:sldChg chg="modSp mod">
        <pc:chgData name="Thomas Noordeloos" userId="df9f46e9-7760-4f6a-814f-9e8180d7b46a" providerId="ADAL" clId="{A416E57C-CFEB-4342-91B7-B79CDCA52654}" dt="2021-11-16T08:19:44.897" v="383" actId="20577"/>
        <pc:sldMkLst>
          <pc:docMk/>
          <pc:sldMk cId="1133626813" sldId="384"/>
        </pc:sldMkLst>
        <pc:spChg chg="mod">
          <ac:chgData name="Thomas Noordeloos" userId="df9f46e9-7760-4f6a-814f-9e8180d7b46a" providerId="ADAL" clId="{A416E57C-CFEB-4342-91B7-B79CDCA52654}" dt="2021-11-16T08:19:44.897" v="383" actId="20577"/>
          <ac:spMkLst>
            <pc:docMk/>
            <pc:sldMk cId="1133626813" sldId="384"/>
            <ac:spMk id="4" creationId="{00000000-0000-0000-0000-000000000000}"/>
          </ac:spMkLst>
        </pc:spChg>
        <pc:picChg chg="mod">
          <ac:chgData name="Thomas Noordeloos" userId="df9f46e9-7760-4f6a-814f-9e8180d7b46a" providerId="ADAL" clId="{A416E57C-CFEB-4342-91B7-B79CDCA52654}" dt="2021-11-16T08:17:26.030" v="369" actId="1076"/>
          <ac:picMkLst>
            <pc:docMk/>
            <pc:sldMk cId="1133626813" sldId="384"/>
            <ac:picMk id="3" creationId="{00000000-0000-0000-0000-000000000000}"/>
          </ac:picMkLst>
        </pc:picChg>
      </pc:sldChg>
      <pc:sldChg chg="del">
        <pc:chgData name="Thomas Noordeloos" userId="df9f46e9-7760-4f6a-814f-9e8180d7b46a" providerId="ADAL" clId="{A416E57C-CFEB-4342-91B7-B79CDCA52654}" dt="2021-11-16T08:19:58.523" v="384" actId="47"/>
        <pc:sldMkLst>
          <pc:docMk/>
          <pc:sldMk cId="1985398671" sldId="385"/>
        </pc:sldMkLst>
      </pc:sldChg>
      <pc:sldChg chg="del">
        <pc:chgData name="Thomas Noordeloos" userId="df9f46e9-7760-4f6a-814f-9e8180d7b46a" providerId="ADAL" clId="{A416E57C-CFEB-4342-91B7-B79CDCA52654}" dt="2021-11-16T08:20:01.513" v="385" actId="47"/>
        <pc:sldMkLst>
          <pc:docMk/>
          <pc:sldMk cId="3982262244" sldId="386"/>
        </pc:sldMkLst>
      </pc:sldChg>
      <pc:sldChg chg="addSp delSp modSp add mod">
        <pc:chgData name="Thomas Noordeloos" userId="df9f46e9-7760-4f6a-814f-9e8180d7b46a" providerId="ADAL" clId="{A416E57C-CFEB-4342-91B7-B79CDCA52654}" dt="2021-11-16T07:59:13.158" v="139" actId="1076"/>
        <pc:sldMkLst>
          <pc:docMk/>
          <pc:sldMk cId="164699106" sldId="387"/>
        </pc:sldMkLst>
        <pc:spChg chg="mod">
          <ac:chgData name="Thomas Noordeloos" userId="df9f46e9-7760-4f6a-814f-9e8180d7b46a" providerId="ADAL" clId="{A416E57C-CFEB-4342-91B7-B79CDCA52654}" dt="2021-11-16T07:47:34.680" v="67" actId="20577"/>
          <ac:spMkLst>
            <pc:docMk/>
            <pc:sldMk cId="164699106" sldId="387"/>
            <ac:spMk id="4" creationId="{7E256807-68E5-45A0-8DD0-5696A7E4E94A}"/>
          </ac:spMkLst>
        </pc:spChg>
        <pc:spChg chg="del">
          <ac:chgData name="Thomas Noordeloos" userId="df9f46e9-7760-4f6a-814f-9e8180d7b46a" providerId="ADAL" clId="{A416E57C-CFEB-4342-91B7-B79CDCA52654}" dt="2021-11-16T07:47:42.113" v="68" actId="478"/>
          <ac:spMkLst>
            <pc:docMk/>
            <pc:sldMk cId="164699106" sldId="387"/>
            <ac:spMk id="5" creationId="{D3700955-4AB3-462E-A398-76CFA58BDAB0}"/>
          </ac:spMkLst>
        </pc:spChg>
        <pc:spChg chg="del">
          <ac:chgData name="Thomas Noordeloos" userId="df9f46e9-7760-4f6a-814f-9e8180d7b46a" providerId="ADAL" clId="{A416E57C-CFEB-4342-91B7-B79CDCA52654}" dt="2021-11-16T07:47:42.113" v="68" actId="478"/>
          <ac:spMkLst>
            <pc:docMk/>
            <pc:sldMk cId="164699106" sldId="387"/>
            <ac:spMk id="6" creationId="{81B96BA2-902A-4078-8942-E8A2417A9A29}"/>
          </ac:spMkLst>
        </pc:spChg>
        <pc:spChg chg="del">
          <ac:chgData name="Thomas Noordeloos" userId="df9f46e9-7760-4f6a-814f-9e8180d7b46a" providerId="ADAL" clId="{A416E57C-CFEB-4342-91B7-B79CDCA52654}" dt="2021-11-16T07:47:42.113" v="68" actId="478"/>
          <ac:spMkLst>
            <pc:docMk/>
            <pc:sldMk cId="164699106" sldId="387"/>
            <ac:spMk id="10" creationId="{60253159-9685-4938-B8A7-8D90D4ABB2F1}"/>
          </ac:spMkLst>
        </pc:spChg>
        <pc:spChg chg="add del">
          <ac:chgData name="Thomas Noordeloos" userId="df9f46e9-7760-4f6a-814f-9e8180d7b46a" providerId="ADAL" clId="{A416E57C-CFEB-4342-91B7-B79CDCA52654}" dt="2021-11-16T07:50:08.558" v="71" actId="22"/>
          <ac:spMkLst>
            <pc:docMk/>
            <pc:sldMk cId="164699106" sldId="387"/>
            <ac:spMk id="12" creationId="{5701A2FF-C601-486B-B4D0-BB8950112BF0}"/>
          </ac:spMkLst>
        </pc:spChg>
        <pc:spChg chg="add del">
          <ac:chgData name="Thomas Noordeloos" userId="df9f46e9-7760-4f6a-814f-9e8180d7b46a" providerId="ADAL" clId="{A416E57C-CFEB-4342-91B7-B79CDCA52654}" dt="2021-11-16T07:52:11.569" v="85" actId="22"/>
          <ac:spMkLst>
            <pc:docMk/>
            <pc:sldMk cId="164699106" sldId="387"/>
            <ac:spMk id="16" creationId="{440878D6-F9C0-4612-9D41-9B3F39503BE0}"/>
          </ac:spMkLst>
        </pc:spChg>
        <pc:graphicFrameChg chg="add del mod modGraphic">
          <ac:chgData name="Thomas Noordeloos" userId="df9f46e9-7760-4f6a-814f-9e8180d7b46a" providerId="ADAL" clId="{A416E57C-CFEB-4342-91B7-B79CDCA52654}" dt="2021-11-16T07:53:57.541" v="105"/>
          <ac:graphicFrameMkLst>
            <pc:docMk/>
            <pc:sldMk cId="164699106" sldId="387"/>
            <ac:graphicFrameMk id="3" creationId="{EB445E34-8327-40E3-ACC9-BA2DDC48C945}"/>
          </ac:graphicFrameMkLst>
        </pc:graphicFrameChg>
        <pc:graphicFrameChg chg="del">
          <ac:chgData name="Thomas Noordeloos" userId="df9f46e9-7760-4f6a-814f-9e8180d7b46a" providerId="ADAL" clId="{A416E57C-CFEB-4342-91B7-B79CDCA52654}" dt="2021-11-16T07:47:42.113" v="68" actId="478"/>
          <ac:graphicFrameMkLst>
            <pc:docMk/>
            <pc:sldMk cId="164699106" sldId="387"/>
            <ac:graphicFrameMk id="7" creationId="{E301E4D4-09EB-42FE-AC70-36D3DFBAE62B}"/>
          </ac:graphicFrameMkLst>
        </pc:graphicFrameChg>
        <pc:graphicFrameChg chg="add del mod modGraphic">
          <ac:chgData name="Thomas Noordeloos" userId="df9f46e9-7760-4f6a-814f-9e8180d7b46a" providerId="ADAL" clId="{A416E57C-CFEB-4342-91B7-B79CDCA52654}" dt="2021-11-16T07:53:57.003" v="103"/>
          <ac:graphicFrameMkLst>
            <pc:docMk/>
            <pc:sldMk cId="164699106" sldId="387"/>
            <ac:graphicFrameMk id="13" creationId="{673C55CC-31D4-4DC3-AB52-75998DDA866F}"/>
          </ac:graphicFrameMkLst>
        </pc:graphicFrameChg>
        <pc:graphicFrameChg chg="add del mod">
          <ac:chgData name="Thomas Noordeloos" userId="df9f46e9-7760-4f6a-814f-9e8180d7b46a" providerId="ADAL" clId="{A416E57C-CFEB-4342-91B7-B79CDCA52654}" dt="2021-11-16T07:53:56.209" v="100"/>
          <ac:graphicFrameMkLst>
            <pc:docMk/>
            <pc:sldMk cId="164699106" sldId="387"/>
            <ac:graphicFrameMk id="14" creationId="{23357A1D-6C6E-4448-B902-1F7108D10609}"/>
          </ac:graphicFrameMkLst>
        </pc:graphicFrameChg>
        <pc:graphicFrameChg chg="add del mod">
          <ac:chgData name="Thomas Noordeloos" userId="df9f46e9-7760-4f6a-814f-9e8180d7b46a" providerId="ADAL" clId="{A416E57C-CFEB-4342-91B7-B79CDCA52654}" dt="2021-11-16T07:53:10.211" v="89"/>
          <ac:graphicFrameMkLst>
            <pc:docMk/>
            <pc:sldMk cId="164699106" sldId="387"/>
            <ac:graphicFrameMk id="17" creationId="{5D4C0F10-9298-4BF2-83DD-DFA87A323F4E}"/>
          </ac:graphicFrameMkLst>
        </pc:graphicFrameChg>
        <pc:graphicFrameChg chg="add del mod">
          <ac:chgData name="Thomas Noordeloos" userId="df9f46e9-7760-4f6a-814f-9e8180d7b46a" providerId="ADAL" clId="{A416E57C-CFEB-4342-91B7-B79CDCA52654}" dt="2021-11-16T07:53:55.677" v="97"/>
          <ac:graphicFrameMkLst>
            <pc:docMk/>
            <pc:sldMk cId="164699106" sldId="387"/>
            <ac:graphicFrameMk id="18" creationId="{FDBB5269-292D-4839-9464-43F342141B0B}"/>
          </ac:graphicFrameMkLst>
        </pc:graphicFrameChg>
        <pc:graphicFrameChg chg="add del mod">
          <ac:chgData name="Thomas Noordeloos" userId="df9f46e9-7760-4f6a-814f-9e8180d7b46a" providerId="ADAL" clId="{A416E57C-CFEB-4342-91B7-B79CDCA52654}" dt="2021-11-16T07:53:55.283" v="95"/>
          <ac:graphicFrameMkLst>
            <pc:docMk/>
            <pc:sldMk cId="164699106" sldId="387"/>
            <ac:graphicFrameMk id="19" creationId="{6E4205CB-1AFB-4DFD-AF86-AA0C21F78680}"/>
          </ac:graphicFrameMkLst>
        </pc:graphicFrameChg>
        <pc:graphicFrameChg chg="add del mod">
          <ac:chgData name="Thomas Noordeloos" userId="df9f46e9-7760-4f6a-814f-9e8180d7b46a" providerId="ADAL" clId="{A416E57C-CFEB-4342-91B7-B79CDCA52654}" dt="2021-11-16T07:59:01.988" v="136"/>
          <ac:graphicFrameMkLst>
            <pc:docMk/>
            <pc:sldMk cId="164699106" sldId="387"/>
            <ac:graphicFrameMk id="33" creationId="{175051BD-0FA1-46C8-8888-629E84BB79E6}"/>
          </ac:graphicFrameMkLst>
        </pc:graphicFrameChg>
        <pc:picChg chg="del">
          <ac:chgData name="Thomas Noordeloos" userId="df9f46e9-7760-4f6a-814f-9e8180d7b46a" providerId="ADAL" clId="{A416E57C-CFEB-4342-91B7-B79CDCA52654}" dt="2021-11-16T07:47:42.113" v="68" actId="478"/>
          <ac:picMkLst>
            <pc:docMk/>
            <pc:sldMk cId="164699106" sldId="387"/>
            <ac:picMk id="8" creationId="{272DB993-96F3-4002-941E-7B94050E8446}"/>
          </ac:picMkLst>
        </pc:picChg>
        <pc:picChg chg="del">
          <ac:chgData name="Thomas Noordeloos" userId="df9f46e9-7760-4f6a-814f-9e8180d7b46a" providerId="ADAL" clId="{A416E57C-CFEB-4342-91B7-B79CDCA52654}" dt="2021-11-16T07:47:42.113" v="68" actId="478"/>
          <ac:picMkLst>
            <pc:docMk/>
            <pc:sldMk cId="164699106" sldId="387"/>
            <ac:picMk id="9" creationId="{D97B8CFA-CDB8-40FD-96FE-27726BF102A7}"/>
          </ac:picMkLst>
        </pc:picChg>
        <pc:picChg chg="del">
          <ac:chgData name="Thomas Noordeloos" userId="df9f46e9-7760-4f6a-814f-9e8180d7b46a" providerId="ADAL" clId="{A416E57C-CFEB-4342-91B7-B79CDCA52654}" dt="2021-11-16T07:47:42.113" v="68" actId="478"/>
          <ac:picMkLst>
            <pc:docMk/>
            <pc:sldMk cId="164699106" sldId="387"/>
            <ac:picMk id="11" creationId="{A72F2EFB-702C-4409-A49D-663AAFCEF819}"/>
          </ac:picMkLst>
        </pc:picChg>
        <pc:picChg chg="add mod">
          <ac:chgData name="Thomas Noordeloos" userId="df9f46e9-7760-4f6a-814f-9e8180d7b46a" providerId="ADAL" clId="{A416E57C-CFEB-4342-91B7-B79CDCA52654}" dt="2021-11-16T07:55:24.920" v="112" actId="1076"/>
          <ac:picMkLst>
            <pc:docMk/>
            <pc:sldMk cId="164699106" sldId="387"/>
            <ac:picMk id="21" creationId="{350B59D5-2275-42CB-929B-D2EC591C8E54}"/>
          </ac:picMkLst>
        </pc:picChg>
        <pc:picChg chg="add mod">
          <ac:chgData name="Thomas Noordeloos" userId="df9f46e9-7760-4f6a-814f-9e8180d7b46a" providerId="ADAL" clId="{A416E57C-CFEB-4342-91B7-B79CDCA52654}" dt="2021-11-16T07:55:24.920" v="112" actId="1076"/>
          <ac:picMkLst>
            <pc:docMk/>
            <pc:sldMk cId="164699106" sldId="387"/>
            <ac:picMk id="23" creationId="{A6AA9D1F-0213-45F9-BFD9-336EC8BB50E9}"/>
          </ac:picMkLst>
        </pc:picChg>
        <pc:picChg chg="add mod">
          <ac:chgData name="Thomas Noordeloos" userId="df9f46e9-7760-4f6a-814f-9e8180d7b46a" providerId="ADAL" clId="{A416E57C-CFEB-4342-91B7-B79CDCA52654}" dt="2021-11-16T07:55:53.739" v="116" actId="14100"/>
          <ac:picMkLst>
            <pc:docMk/>
            <pc:sldMk cId="164699106" sldId="387"/>
            <ac:picMk id="25" creationId="{17CCEDB3-DD94-4F9A-A3B4-C101FE709013}"/>
          </ac:picMkLst>
        </pc:picChg>
        <pc:picChg chg="add del mod">
          <ac:chgData name="Thomas Noordeloos" userId="df9f46e9-7760-4f6a-814f-9e8180d7b46a" providerId="ADAL" clId="{A416E57C-CFEB-4342-91B7-B79CDCA52654}" dt="2021-11-16T07:59:00.532" v="134" actId="478"/>
          <ac:picMkLst>
            <pc:docMk/>
            <pc:sldMk cId="164699106" sldId="387"/>
            <ac:picMk id="27" creationId="{3C7B804C-2350-4E9D-8DE1-6D046F3674B4}"/>
          </ac:picMkLst>
        </pc:picChg>
        <pc:picChg chg="add mod">
          <ac:chgData name="Thomas Noordeloos" userId="df9f46e9-7760-4f6a-814f-9e8180d7b46a" providerId="ADAL" clId="{A416E57C-CFEB-4342-91B7-B79CDCA52654}" dt="2021-11-16T07:57:17.099" v="125" actId="14100"/>
          <ac:picMkLst>
            <pc:docMk/>
            <pc:sldMk cId="164699106" sldId="387"/>
            <ac:picMk id="29" creationId="{10DE716C-EA80-4942-B62B-27372D147D81}"/>
          </ac:picMkLst>
        </pc:picChg>
        <pc:picChg chg="add mod">
          <ac:chgData name="Thomas Noordeloos" userId="df9f46e9-7760-4f6a-814f-9e8180d7b46a" providerId="ADAL" clId="{A416E57C-CFEB-4342-91B7-B79CDCA52654}" dt="2021-11-16T07:57:40.475" v="127" actId="1076"/>
          <ac:picMkLst>
            <pc:docMk/>
            <pc:sldMk cId="164699106" sldId="387"/>
            <ac:picMk id="30" creationId="{FFA418B8-81DF-4840-95F3-4C41880A3AEC}"/>
          </ac:picMkLst>
        </pc:picChg>
        <pc:picChg chg="add mod">
          <ac:chgData name="Thomas Noordeloos" userId="df9f46e9-7760-4f6a-814f-9e8180d7b46a" providerId="ADAL" clId="{A416E57C-CFEB-4342-91B7-B79CDCA52654}" dt="2021-11-16T07:58:11.255" v="133" actId="14100"/>
          <ac:picMkLst>
            <pc:docMk/>
            <pc:sldMk cId="164699106" sldId="387"/>
            <ac:picMk id="32" creationId="{8A056AF9-28B3-46B0-8861-B99099E9ABBA}"/>
          </ac:picMkLst>
        </pc:picChg>
        <pc:picChg chg="add mod">
          <ac:chgData name="Thomas Noordeloos" userId="df9f46e9-7760-4f6a-814f-9e8180d7b46a" providerId="ADAL" clId="{A416E57C-CFEB-4342-91B7-B79CDCA52654}" dt="2021-11-16T07:59:13.158" v="139" actId="1076"/>
          <ac:picMkLst>
            <pc:docMk/>
            <pc:sldMk cId="164699106" sldId="387"/>
            <ac:picMk id="34" creationId="{83CBC24A-FB93-45C8-8D4D-AB609F675DDA}"/>
          </ac:picMkLst>
        </pc:picChg>
      </pc:sldChg>
      <pc:sldChg chg="addSp delSp modSp mod">
        <pc:chgData name="Thomas Noordeloos" userId="df9f46e9-7760-4f6a-814f-9e8180d7b46a" providerId="ADAL" clId="{A416E57C-CFEB-4342-91B7-B79CDCA52654}" dt="2021-11-16T08:40:32.616" v="1258" actId="20577"/>
        <pc:sldMkLst>
          <pc:docMk/>
          <pc:sldMk cId="190322318" sldId="388"/>
        </pc:sldMkLst>
        <pc:spChg chg="mod">
          <ac:chgData name="Thomas Noordeloos" userId="df9f46e9-7760-4f6a-814f-9e8180d7b46a" providerId="ADAL" clId="{A416E57C-CFEB-4342-91B7-B79CDCA52654}" dt="2021-11-16T08:28:36.109" v="413" actId="20577"/>
          <ac:spMkLst>
            <pc:docMk/>
            <pc:sldMk cId="190322318" sldId="388"/>
            <ac:spMk id="4" creationId="{7E256807-68E5-45A0-8DD0-5696A7E4E94A}"/>
          </ac:spMkLst>
        </pc:spChg>
        <pc:spChg chg="add mod">
          <ac:chgData name="Thomas Noordeloos" userId="df9f46e9-7760-4f6a-814f-9e8180d7b46a" providerId="ADAL" clId="{A416E57C-CFEB-4342-91B7-B79CDCA52654}" dt="2021-11-16T08:40:32.616" v="1258" actId="20577"/>
          <ac:spMkLst>
            <pc:docMk/>
            <pc:sldMk cId="190322318" sldId="388"/>
            <ac:spMk id="10" creationId="{46D7A2C5-E2B8-4B59-A1DF-D3E5D2A4E2EC}"/>
          </ac:spMkLst>
        </pc:spChg>
        <pc:picChg chg="del mod">
          <ac:chgData name="Thomas Noordeloos" userId="df9f46e9-7760-4f6a-814f-9e8180d7b46a" providerId="ADAL" clId="{A416E57C-CFEB-4342-91B7-B79CDCA52654}" dt="2021-11-16T08:28:44.474" v="415" actId="478"/>
          <ac:picMkLst>
            <pc:docMk/>
            <pc:sldMk cId="190322318" sldId="388"/>
            <ac:picMk id="21" creationId="{350B59D5-2275-42CB-929B-D2EC591C8E54}"/>
          </ac:picMkLst>
        </pc:picChg>
        <pc:picChg chg="del mod">
          <ac:chgData name="Thomas Noordeloos" userId="df9f46e9-7760-4f6a-814f-9e8180d7b46a" providerId="ADAL" clId="{A416E57C-CFEB-4342-91B7-B79CDCA52654}" dt="2021-11-16T08:28:44.474" v="415" actId="478"/>
          <ac:picMkLst>
            <pc:docMk/>
            <pc:sldMk cId="190322318" sldId="388"/>
            <ac:picMk id="23" creationId="{A6AA9D1F-0213-45F9-BFD9-336EC8BB50E9}"/>
          </ac:picMkLst>
        </pc:picChg>
        <pc:picChg chg="del mod">
          <ac:chgData name="Thomas Noordeloos" userId="df9f46e9-7760-4f6a-814f-9e8180d7b46a" providerId="ADAL" clId="{A416E57C-CFEB-4342-91B7-B79CDCA52654}" dt="2021-11-16T08:28:44.474" v="415" actId="478"/>
          <ac:picMkLst>
            <pc:docMk/>
            <pc:sldMk cId="190322318" sldId="388"/>
            <ac:picMk id="25" creationId="{17CCEDB3-DD94-4F9A-A3B4-C101FE709013}"/>
          </ac:picMkLst>
        </pc:picChg>
        <pc:picChg chg="del mod">
          <ac:chgData name="Thomas Noordeloos" userId="df9f46e9-7760-4f6a-814f-9e8180d7b46a" providerId="ADAL" clId="{A416E57C-CFEB-4342-91B7-B79CDCA52654}" dt="2021-11-16T08:28:44.474" v="415" actId="478"/>
          <ac:picMkLst>
            <pc:docMk/>
            <pc:sldMk cId="190322318" sldId="388"/>
            <ac:picMk id="29" creationId="{10DE716C-EA80-4942-B62B-27372D147D81}"/>
          </ac:picMkLst>
        </pc:picChg>
        <pc:picChg chg="del">
          <ac:chgData name="Thomas Noordeloos" userId="df9f46e9-7760-4f6a-814f-9e8180d7b46a" providerId="ADAL" clId="{A416E57C-CFEB-4342-91B7-B79CDCA52654}" dt="2021-11-16T08:28:44.474" v="415" actId="478"/>
          <ac:picMkLst>
            <pc:docMk/>
            <pc:sldMk cId="190322318" sldId="388"/>
            <ac:picMk id="30" creationId="{FFA418B8-81DF-4840-95F3-4C41880A3AEC}"/>
          </ac:picMkLst>
        </pc:picChg>
        <pc:picChg chg="del mod">
          <ac:chgData name="Thomas Noordeloos" userId="df9f46e9-7760-4f6a-814f-9e8180d7b46a" providerId="ADAL" clId="{A416E57C-CFEB-4342-91B7-B79CDCA52654}" dt="2021-11-16T08:28:44.474" v="415" actId="478"/>
          <ac:picMkLst>
            <pc:docMk/>
            <pc:sldMk cId="190322318" sldId="388"/>
            <ac:picMk id="32" creationId="{8A056AF9-28B3-46B0-8861-B99099E9ABBA}"/>
          </ac:picMkLst>
        </pc:picChg>
        <pc:picChg chg="del mod">
          <ac:chgData name="Thomas Noordeloos" userId="df9f46e9-7760-4f6a-814f-9e8180d7b46a" providerId="ADAL" clId="{A416E57C-CFEB-4342-91B7-B79CDCA52654}" dt="2021-11-16T08:28:44.474" v="415" actId="478"/>
          <ac:picMkLst>
            <pc:docMk/>
            <pc:sldMk cId="190322318" sldId="388"/>
            <ac:picMk id="34" creationId="{83CBC24A-FB93-45C8-8D4D-AB609F675DDA}"/>
          </ac:picMkLst>
        </pc:picChg>
      </pc:sldChg>
      <pc:sldChg chg="add del">
        <pc:chgData name="Thomas Noordeloos" userId="df9f46e9-7760-4f6a-814f-9e8180d7b46a" providerId="ADAL" clId="{A416E57C-CFEB-4342-91B7-B79CDCA52654}" dt="2021-11-16T08:28:19.346" v="392" actId="2890"/>
        <pc:sldMkLst>
          <pc:docMk/>
          <pc:sldMk cId="2802391507" sldId="388"/>
        </pc:sldMkLst>
      </pc:sldChg>
      <pc:sldChg chg="del">
        <pc:chgData name="Thomas Noordeloos" userId="df9f46e9-7760-4f6a-814f-9e8180d7b46a" providerId="ADAL" clId="{A416E57C-CFEB-4342-91B7-B79CDCA52654}" dt="2021-11-16T08:28:22.551" v="393"/>
        <pc:sldMkLst>
          <pc:docMk/>
          <pc:sldMk cId="4157660479" sldId="38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cBookPro met Afbeelding">
    <p:spTree>
      <p:nvGrpSpPr>
        <p:cNvPr id="1" name=""/>
        <p:cNvGrpSpPr/>
        <p:nvPr/>
      </p:nvGrpSpPr>
      <p:grpSpPr>
        <a:xfrm>
          <a:off x="0" y="0"/>
          <a:ext cx="0" cy="0"/>
          <a:chOff x="0" y="0"/>
          <a:chExt cx="0" cy="0"/>
        </a:xfrm>
      </p:grpSpPr>
      <p:sp>
        <p:nvSpPr>
          <p:cNvPr id="3" name="Tijdelijke aanduiding voor afbeelding 2"/>
          <p:cNvSpPr>
            <a:spLocks noGrp="1"/>
          </p:cNvSpPr>
          <p:nvPr>
            <p:ph type="pic" idx="1"/>
          </p:nvPr>
        </p:nvSpPr>
        <p:spPr>
          <a:xfrm>
            <a:off x="1674421" y="558140"/>
            <a:ext cx="8799615" cy="53795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5" name="Tijdelijke aanduiding voor datum 4"/>
          <p:cNvSpPr>
            <a:spLocks noGrp="1"/>
          </p:cNvSpPr>
          <p:nvPr>
            <p:ph type="dt" sz="half" idx="10"/>
          </p:nvPr>
        </p:nvSpPr>
        <p:spPr/>
        <p:txBody>
          <a:bodyPr/>
          <a:lstStyle/>
          <a:p>
            <a:fld id="{EDC45F51-14B1-4108-A521-FE0EDA249607}" type="datetimeFigureOut">
              <a:rPr lang="nl-NL" smtClean="0"/>
              <a:pPr/>
              <a:t>16-11-2021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A47A63A-D445-4249-ADF4-6680A5BCAD04}" type="slidenum">
              <a:rPr lang="nl-NL" smtClean="0"/>
              <a:pPr/>
              <a:t>‹nr.›</a:t>
            </a:fld>
            <a:endParaRPr lang="nl-NL"/>
          </a:p>
        </p:txBody>
      </p:sp>
    </p:spTree>
    <p:extLst>
      <p:ext uri="{BB962C8B-B14F-4D97-AF65-F5344CB8AC3E}">
        <p14:creationId xmlns:p14="http://schemas.microsoft.com/office/powerpoint/2010/main" val="341193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16-11-2021</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4111095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16-11-2021</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593821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394600-9DAC-4D92-8597-8AB85823B8A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17AAB87-9E9D-4848-B01F-B686DFFC71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A525AA0-CCF7-4BA9-BE63-E4E6D9DD0874}"/>
              </a:ext>
            </a:extLst>
          </p:cNvPr>
          <p:cNvSpPr>
            <a:spLocks noGrp="1"/>
          </p:cNvSpPr>
          <p:nvPr>
            <p:ph type="dt" sz="half" idx="10"/>
          </p:nvPr>
        </p:nvSpPr>
        <p:spPr/>
        <p:txBody>
          <a:bodyPr/>
          <a:lstStyle/>
          <a:p>
            <a:fld id="{B9E8D4D1-00C4-4E8E-99A5-8D1DF5379DBE}" type="datetimeFigureOut">
              <a:rPr lang="nl-NL" smtClean="0"/>
              <a:t>16-11-2021</a:t>
            </a:fld>
            <a:endParaRPr lang="nl-NL"/>
          </a:p>
        </p:txBody>
      </p:sp>
      <p:sp>
        <p:nvSpPr>
          <p:cNvPr id="5" name="Tijdelijke aanduiding voor voettekst 4">
            <a:extLst>
              <a:ext uri="{FF2B5EF4-FFF2-40B4-BE49-F238E27FC236}">
                <a16:creationId xmlns:a16="http://schemas.microsoft.com/office/drawing/2014/main" id="{4C6792A8-FDDC-4370-9B77-0D977ABEC51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620C28A-39F5-413C-AEB2-CCA744B7439E}"/>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2187973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2AB93F-D037-4CCB-8B21-F2F48F4AA78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4F5F613-CCBA-40B2-B2E2-8537C79A806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9D08B1D-4D0F-4632-B2CC-189A95048E8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AE51300-EA7D-4A03-B30C-EE3D97655BBF}"/>
              </a:ext>
            </a:extLst>
          </p:cNvPr>
          <p:cNvSpPr>
            <a:spLocks noGrp="1"/>
          </p:cNvSpPr>
          <p:nvPr>
            <p:ph type="dt" sz="half" idx="10"/>
          </p:nvPr>
        </p:nvSpPr>
        <p:spPr/>
        <p:txBody>
          <a:bodyPr/>
          <a:lstStyle/>
          <a:p>
            <a:fld id="{B9E8D4D1-00C4-4E8E-99A5-8D1DF5379DBE}" type="datetimeFigureOut">
              <a:rPr lang="nl-NL" smtClean="0"/>
              <a:t>16-11-2021</a:t>
            </a:fld>
            <a:endParaRPr lang="nl-NL"/>
          </a:p>
        </p:txBody>
      </p:sp>
      <p:sp>
        <p:nvSpPr>
          <p:cNvPr id="6" name="Tijdelijke aanduiding voor voettekst 5">
            <a:extLst>
              <a:ext uri="{FF2B5EF4-FFF2-40B4-BE49-F238E27FC236}">
                <a16:creationId xmlns:a16="http://schemas.microsoft.com/office/drawing/2014/main" id="{5D438FE8-C55B-4E7D-820A-04DB0D9FBFB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23F88EC-826B-45A7-BCC1-8FF2569B35A8}"/>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70261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6FDB4A-0726-418D-AC69-D0382940D38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C7A7694-8529-4E68-B4C2-04052E31FA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56FB180-AFE4-4D00-A208-D87655B567B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FB310F7-6ED9-4016-BDEF-02F3CDCF28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D454CAF-1BDC-49F9-9A71-37EC6D1120D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7CB9E7B-CA38-4CF5-B792-B9B9AD1D385B}"/>
              </a:ext>
            </a:extLst>
          </p:cNvPr>
          <p:cNvSpPr>
            <a:spLocks noGrp="1"/>
          </p:cNvSpPr>
          <p:nvPr>
            <p:ph type="dt" sz="half" idx="10"/>
          </p:nvPr>
        </p:nvSpPr>
        <p:spPr/>
        <p:txBody>
          <a:bodyPr/>
          <a:lstStyle/>
          <a:p>
            <a:fld id="{B9E8D4D1-00C4-4E8E-99A5-8D1DF5379DBE}" type="datetimeFigureOut">
              <a:rPr lang="nl-NL" smtClean="0"/>
              <a:t>16-11-2021</a:t>
            </a:fld>
            <a:endParaRPr lang="nl-NL"/>
          </a:p>
        </p:txBody>
      </p:sp>
      <p:sp>
        <p:nvSpPr>
          <p:cNvPr id="8" name="Tijdelijke aanduiding voor voettekst 7">
            <a:extLst>
              <a:ext uri="{FF2B5EF4-FFF2-40B4-BE49-F238E27FC236}">
                <a16:creationId xmlns:a16="http://schemas.microsoft.com/office/drawing/2014/main" id="{337B29A3-3C01-4965-B6F9-6264E15F601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0B58FCE-5190-4C2C-8297-252D9C3D27C5}"/>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908146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77D59E-AD22-4185-BBE5-357BA5A1D77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07E239D-5E0C-449F-81DF-D7DBEFCB6E9B}"/>
              </a:ext>
            </a:extLst>
          </p:cNvPr>
          <p:cNvSpPr>
            <a:spLocks noGrp="1"/>
          </p:cNvSpPr>
          <p:nvPr>
            <p:ph type="dt" sz="half" idx="10"/>
          </p:nvPr>
        </p:nvSpPr>
        <p:spPr/>
        <p:txBody>
          <a:bodyPr/>
          <a:lstStyle/>
          <a:p>
            <a:fld id="{B9E8D4D1-00C4-4E8E-99A5-8D1DF5379DBE}" type="datetimeFigureOut">
              <a:rPr lang="nl-NL" smtClean="0"/>
              <a:t>16-11-2021</a:t>
            </a:fld>
            <a:endParaRPr lang="nl-NL"/>
          </a:p>
        </p:txBody>
      </p:sp>
      <p:sp>
        <p:nvSpPr>
          <p:cNvPr id="4" name="Tijdelijke aanduiding voor voettekst 3">
            <a:extLst>
              <a:ext uri="{FF2B5EF4-FFF2-40B4-BE49-F238E27FC236}">
                <a16:creationId xmlns:a16="http://schemas.microsoft.com/office/drawing/2014/main" id="{8899C400-FC30-49B8-BAD9-C9B20D88B6E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4C94181-7815-4425-9624-A810A606F7C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733085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418D205-BD52-4479-8D7B-5B94BF970562}"/>
              </a:ext>
            </a:extLst>
          </p:cNvPr>
          <p:cNvSpPr>
            <a:spLocks noGrp="1"/>
          </p:cNvSpPr>
          <p:nvPr>
            <p:ph type="dt" sz="half" idx="10"/>
          </p:nvPr>
        </p:nvSpPr>
        <p:spPr/>
        <p:txBody>
          <a:bodyPr/>
          <a:lstStyle/>
          <a:p>
            <a:fld id="{B9E8D4D1-00C4-4E8E-99A5-8D1DF5379DBE}" type="datetimeFigureOut">
              <a:rPr lang="nl-NL" smtClean="0"/>
              <a:t>16-11-2021</a:t>
            </a:fld>
            <a:endParaRPr lang="nl-NL"/>
          </a:p>
        </p:txBody>
      </p:sp>
      <p:sp>
        <p:nvSpPr>
          <p:cNvPr id="3" name="Tijdelijke aanduiding voor voettekst 2">
            <a:extLst>
              <a:ext uri="{FF2B5EF4-FFF2-40B4-BE49-F238E27FC236}">
                <a16:creationId xmlns:a16="http://schemas.microsoft.com/office/drawing/2014/main" id="{1BB03264-8772-4C87-9873-46A5C58D798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0D3F510-7A1C-4D3A-9ACC-357B3B4FB1AE}"/>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950565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A6BB1-BA56-4F7E-B5AC-FFAD68F2AB3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6738D1A-8E36-4D4A-9AFD-A3796AEC9B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4CD43AE-05A6-4D80-8524-F4B0D46927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EF1BEB8-B227-4DC2-88BD-9C784972DD2E}"/>
              </a:ext>
            </a:extLst>
          </p:cNvPr>
          <p:cNvSpPr>
            <a:spLocks noGrp="1"/>
          </p:cNvSpPr>
          <p:nvPr>
            <p:ph type="dt" sz="half" idx="10"/>
          </p:nvPr>
        </p:nvSpPr>
        <p:spPr/>
        <p:txBody>
          <a:bodyPr/>
          <a:lstStyle/>
          <a:p>
            <a:fld id="{B9E8D4D1-00C4-4E8E-99A5-8D1DF5379DBE}" type="datetimeFigureOut">
              <a:rPr lang="nl-NL" smtClean="0"/>
              <a:t>16-11-2021</a:t>
            </a:fld>
            <a:endParaRPr lang="nl-NL"/>
          </a:p>
        </p:txBody>
      </p:sp>
      <p:sp>
        <p:nvSpPr>
          <p:cNvPr id="6" name="Tijdelijke aanduiding voor voettekst 5">
            <a:extLst>
              <a:ext uri="{FF2B5EF4-FFF2-40B4-BE49-F238E27FC236}">
                <a16:creationId xmlns:a16="http://schemas.microsoft.com/office/drawing/2014/main" id="{29CBC929-F245-4389-9B94-033123B2E62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B2DDE71-26EB-4B01-83B5-AD76F289666D}"/>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2524373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F891FD-1294-4E40-A4FA-045E310423E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5C01C26-C661-4F67-B009-34A685856D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63F6712-826C-49AC-9801-0CE31E43C7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B48CC51-7422-46FC-A8DC-0AE2255F3573}"/>
              </a:ext>
            </a:extLst>
          </p:cNvPr>
          <p:cNvSpPr>
            <a:spLocks noGrp="1"/>
          </p:cNvSpPr>
          <p:nvPr>
            <p:ph type="dt" sz="half" idx="10"/>
          </p:nvPr>
        </p:nvSpPr>
        <p:spPr/>
        <p:txBody>
          <a:bodyPr/>
          <a:lstStyle/>
          <a:p>
            <a:fld id="{B9E8D4D1-00C4-4E8E-99A5-8D1DF5379DBE}" type="datetimeFigureOut">
              <a:rPr lang="nl-NL" smtClean="0"/>
              <a:t>16-11-2021</a:t>
            </a:fld>
            <a:endParaRPr lang="nl-NL"/>
          </a:p>
        </p:txBody>
      </p:sp>
      <p:sp>
        <p:nvSpPr>
          <p:cNvPr id="6" name="Tijdelijke aanduiding voor voettekst 5">
            <a:extLst>
              <a:ext uri="{FF2B5EF4-FFF2-40B4-BE49-F238E27FC236}">
                <a16:creationId xmlns:a16="http://schemas.microsoft.com/office/drawing/2014/main" id="{7857513D-3F4D-4775-8EE5-7110300ECA1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7F1DF89-CDC4-4602-8256-373B2C0A3D22}"/>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2443905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0591A0-60A4-4847-AF78-F5902E00DA5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837452B-0951-4A8E-A308-0F1DC67E45C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B75F331-83B5-4EAC-B87D-4CC6AA48B29E}"/>
              </a:ext>
            </a:extLst>
          </p:cNvPr>
          <p:cNvSpPr>
            <a:spLocks noGrp="1"/>
          </p:cNvSpPr>
          <p:nvPr>
            <p:ph type="dt" sz="half" idx="10"/>
          </p:nvPr>
        </p:nvSpPr>
        <p:spPr/>
        <p:txBody>
          <a:bodyPr/>
          <a:lstStyle/>
          <a:p>
            <a:fld id="{B9E8D4D1-00C4-4E8E-99A5-8D1DF5379DBE}" type="datetimeFigureOut">
              <a:rPr lang="nl-NL" smtClean="0"/>
              <a:t>16-11-2021</a:t>
            </a:fld>
            <a:endParaRPr lang="nl-NL"/>
          </a:p>
        </p:txBody>
      </p:sp>
      <p:sp>
        <p:nvSpPr>
          <p:cNvPr id="5" name="Tijdelijke aanduiding voor voettekst 4">
            <a:extLst>
              <a:ext uri="{FF2B5EF4-FFF2-40B4-BE49-F238E27FC236}">
                <a16:creationId xmlns:a16="http://schemas.microsoft.com/office/drawing/2014/main" id="{A7201D60-3EB0-4848-9483-BA0B7A382D1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82EEA5-DFCC-4140-A4BA-7684F9CE9E0B}"/>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2354338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eldia">
    <p:spTree>
      <p:nvGrpSpPr>
        <p:cNvPr id="1" name=""/>
        <p:cNvGrpSpPr/>
        <p:nvPr/>
      </p:nvGrpSpPr>
      <p:grpSpPr>
        <a:xfrm>
          <a:off x="0" y="0"/>
          <a:ext cx="0" cy="0"/>
          <a:chOff x="0" y="0"/>
          <a:chExt cx="0" cy="0"/>
        </a:xfrm>
      </p:grpSpPr>
      <p:pic>
        <p:nvPicPr>
          <p:cNvPr id="7" name="Tijdelijke aanduiding voor inhoud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379" b="3256"/>
          <a:stretch/>
        </p:blipFill>
        <p:spPr>
          <a:xfrm>
            <a:off x="-157" y="0"/>
            <a:ext cx="12192157" cy="6858000"/>
          </a:xfrm>
          <a:prstGeom prst="rect">
            <a:avLst/>
          </a:prstGeom>
          <a:effectLst>
            <a:outerShdw blurRad="50800" dist="38100" dir="2700000" algn="tl" rotWithShape="0">
              <a:prstClr val="black">
                <a:alpha val="40000"/>
              </a:prstClr>
            </a:outerShdw>
          </a:effectLst>
        </p:spPr>
      </p:pic>
      <p:sp>
        <p:nvSpPr>
          <p:cNvPr id="2" name="Titel 1"/>
          <p:cNvSpPr>
            <a:spLocks noGrp="1"/>
          </p:cNvSpPr>
          <p:nvPr>
            <p:ph type="ctrTitle"/>
          </p:nvPr>
        </p:nvSpPr>
        <p:spPr>
          <a:xfrm>
            <a:off x="1619698" y="1279883"/>
            <a:ext cx="3844833" cy="3844833"/>
          </a:xfrm>
          <a:prstGeom prst="ellipse">
            <a:avLst/>
          </a:prstGeom>
          <a:solidFill>
            <a:srgbClr val="F08200"/>
          </a:solidFill>
        </p:spPr>
        <p:txBody>
          <a:bodyPr anchor="ctr">
            <a:normAutofit/>
          </a:bodyPr>
          <a:lstStyle>
            <a:lvl1pPr algn="ctr">
              <a:defRPr sz="4000"/>
            </a:lvl1pPr>
          </a:lstStyle>
          <a:p>
            <a:r>
              <a:rPr lang="nl-NL"/>
              <a:t>Klik om de stijl te bewerken</a:t>
            </a:r>
          </a:p>
        </p:txBody>
      </p:sp>
      <p:sp>
        <p:nvSpPr>
          <p:cNvPr id="12" name="Rechthoek 11"/>
          <p:cNvSpPr/>
          <p:nvPr userDrawn="1"/>
        </p:nvSpPr>
        <p:spPr>
          <a:xfrm>
            <a:off x="5144313" y="5954614"/>
            <a:ext cx="1518364" cy="369332"/>
          </a:xfrm>
          <a:prstGeom prst="rect">
            <a:avLst/>
          </a:prstGeom>
        </p:spPr>
        <p:txBody>
          <a:bodyPr wrap="none">
            <a:spAutoFit/>
          </a:bodyPr>
          <a:lstStyle/>
          <a:p>
            <a:r>
              <a:rPr lang="nl-NL">
                <a:solidFill>
                  <a:schemeClr val="bg1"/>
                </a:solidFill>
              </a:rPr>
              <a:t>Eigenbaas.nl</a:t>
            </a:r>
          </a:p>
        </p:txBody>
      </p:sp>
      <p:pic>
        <p:nvPicPr>
          <p:cNvPr id="13" name="Afbeelding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86318" y="293372"/>
            <a:ext cx="2967015" cy="1046367"/>
          </a:xfrm>
          <a:prstGeom prst="rect">
            <a:avLst/>
          </a:prstGeom>
        </p:spPr>
      </p:pic>
      <p:grpSp>
        <p:nvGrpSpPr>
          <p:cNvPr id="9" name="Groep 8"/>
          <p:cNvGrpSpPr/>
          <p:nvPr userDrawn="1"/>
        </p:nvGrpSpPr>
        <p:grpSpPr>
          <a:xfrm>
            <a:off x="-643895" y="-904433"/>
            <a:ext cx="3862087" cy="3862087"/>
            <a:chOff x="-643895" y="-904433"/>
            <a:chExt cx="3862087" cy="3862087"/>
          </a:xfrm>
          <a:solidFill>
            <a:schemeClr val="tx1"/>
          </a:solidFill>
        </p:grpSpPr>
        <p:sp>
          <p:nvSpPr>
            <p:cNvPr id="10" name="Ovaal 9"/>
            <p:cNvSpPr/>
            <p:nvPr/>
          </p:nvSpPr>
          <p:spPr>
            <a:xfrm>
              <a:off x="-643895" y="-904433"/>
              <a:ext cx="3862087" cy="3862087"/>
            </a:xfrm>
            <a:prstGeom prst="ellipse">
              <a:avLst/>
            </a:prstGeom>
            <a:grpFill/>
            <a:ln>
              <a:noFill/>
            </a:ln>
            <a:effectLst>
              <a:outerShdw blurRad="241300" dist="177800" dir="2700000" algn="tl" rotWithShape="0">
                <a:srgbClr val="171948">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t>  </a:t>
              </a:r>
            </a:p>
          </p:txBody>
        </p:sp>
        <p:pic>
          <p:nvPicPr>
            <p:cNvPr id="11" name="Afbeelding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036" y="293372"/>
              <a:ext cx="2167664" cy="2167664"/>
            </a:xfrm>
            <a:prstGeom prst="rect">
              <a:avLst/>
            </a:prstGeom>
            <a:grpFill/>
          </p:spPr>
        </p:pic>
      </p:grpSp>
    </p:spTree>
    <p:extLst>
      <p:ext uri="{BB962C8B-B14F-4D97-AF65-F5344CB8AC3E}">
        <p14:creationId xmlns:p14="http://schemas.microsoft.com/office/powerpoint/2010/main" val="290994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300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par>
                                <p:cTn id="17" presetID="31" presetClass="entr" presetSubtype="0" fill="hold" grpId="0" nodeType="withEffect">
                                  <p:stCondLst>
                                    <p:cond delay="200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AC9D59A-D458-4DDF-94BA-24798633E07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9415F9B-FAA3-4C44-A97A-1464DEF448F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57FD2AF-8CB4-45F1-97D8-4297B01B38EC}"/>
              </a:ext>
            </a:extLst>
          </p:cNvPr>
          <p:cNvSpPr>
            <a:spLocks noGrp="1"/>
          </p:cNvSpPr>
          <p:nvPr>
            <p:ph type="dt" sz="half" idx="10"/>
          </p:nvPr>
        </p:nvSpPr>
        <p:spPr/>
        <p:txBody>
          <a:bodyPr/>
          <a:lstStyle/>
          <a:p>
            <a:fld id="{B9E8D4D1-00C4-4E8E-99A5-8D1DF5379DBE}" type="datetimeFigureOut">
              <a:rPr lang="nl-NL" smtClean="0"/>
              <a:t>16-11-2021</a:t>
            </a:fld>
            <a:endParaRPr lang="nl-NL"/>
          </a:p>
        </p:txBody>
      </p:sp>
      <p:sp>
        <p:nvSpPr>
          <p:cNvPr id="5" name="Tijdelijke aanduiding voor voettekst 4">
            <a:extLst>
              <a:ext uri="{FF2B5EF4-FFF2-40B4-BE49-F238E27FC236}">
                <a16:creationId xmlns:a16="http://schemas.microsoft.com/office/drawing/2014/main" id="{CFFFB73D-C98E-4D31-8992-B05E3E63385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9437391-13BE-45E9-AE69-B660F3A9681D}"/>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568746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1709738"/>
            <a:ext cx="10515600" cy="2852737"/>
          </a:xfrm>
        </p:spPr>
        <p:txBody>
          <a:bodyPr>
            <a:normAutofit/>
          </a:bodyPr>
          <a:lstStyle>
            <a:lvl1pPr algn="ctr">
              <a:defRPr sz="6000"/>
            </a:lvl1pPr>
          </a:lstStyle>
          <a:p>
            <a:r>
              <a:rPr lang="nl-NL"/>
              <a:t>Klik om de stijl te bewerken</a:t>
            </a:r>
          </a:p>
        </p:txBody>
      </p:sp>
      <p:sp>
        <p:nvSpPr>
          <p:cNvPr id="3" name="Tijdelijke aanduiding voor datum 2"/>
          <p:cNvSpPr>
            <a:spLocks noGrp="1"/>
          </p:cNvSpPr>
          <p:nvPr>
            <p:ph type="dt" sz="half" idx="10"/>
          </p:nvPr>
        </p:nvSpPr>
        <p:spPr/>
        <p:txBody>
          <a:bodyPr/>
          <a:lstStyle/>
          <a:p>
            <a:fld id="{CAC51CED-57DC-4C78-B7F5-FE9095C4EDC6}" type="datetimeFigureOut">
              <a:rPr lang="nl-NL" smtClean="0"/>
              <a:pPr/>
              <a:t>16-11-2021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F510934E-9CBD-4FC9-8DF8-6E08159DA9D0}" type="slidenum">
              <a:rPr lang="nl-NL" smtClean="0"/>
              <a:pPr/>
              <a:t>‹nr.›</a:t>
            </a:fld>
            <a:endParaRPr lang="nl-NL"/>
          </a:p>
        </p:txBody>
      </p:sp>
      <p:sp>
        <p:nvSpPr>
          <p:cNvPr id="7" name="Tijdelijke aanduiding voor afbeelding 2"/>
          <p:cNvSpPr>
            <a:spLocks noGrp="1"/>
          </p:cNvSpPr>
          <p:nvPr>
            <p:ph type="pic" idx="1"/>
          </p:nvPr>
        </p:nvSpPr>
        <p:spPr>
          <a:xfrm>
            <a:off x="5486398" y="4792531"/>
            <a:ext cx="1219201" cy="1219200"/>
          </a:xfrm>
          <a:prstGeom prst="ellipse">
            <a:avLst/>
          </a:prstGeom>
          <a:solidFill>
            <a:srgbClr val="6E1E82"/>
          </a:solidFill>
        </p:spPr>
        <p:txBody>
          <a:bodyPr lIns="0" anchor="ctr" anchorCtr="0">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Tree>
    <p:extLst>
      <p:ext uri="{BB962C8B-B14F-4D97-AF65-F5344CB8AC3E}">
        <p14:creationId xmlns:p14="http://schemas.microsoft.com/office/powerpoint/2010/main" val="137105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pic>
        <p:nvPicPr>
          <p:cNvPr id="7" name="Tijdelijke aanduiding voor inhoud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379" b="3256"/>
          <a:stretch/>
        </p:blipFill>
        <p:spPr>
          <a:xfrm>
            <a:off x="-157" y="0"/>
            <a:ext cx="12192157" cy="6858000"/>
          </a:xfrm>
          <a:prstGeom prst="rect">
            <a:avLst/>
          </a:prstGeom>
          <a:effectLst>
            <a:outerShdw blurRad="50800" dist="38100" dir="2700000" algn="tl" rotWithShape="0">
              <a:prstClr val="black">
                <a:alpha val="40000"/>
              </a:prstClr>
            </a:outerShdw>
          </a:effectLst>
        </p:spPr>
      </p:pic>
      <p:sp>
        <p:nvSpPr>
          <p:cNvPr id="12" name="Rechthoek 11"/>
          <p:cNvSpPr/>
          <p:nvPr userDrawn="1"/>
        </p:nvSpPr>
        <p:spPr>
          <a:xfrm>
            <a:off x="5144313" y="5954614"/>
            <a:ext cx="1518364" cy="369332"/>
          </a:xfrm>
          <a:prstGeom prst="rect">
            <a:avLst/>
          </a:prstGeom>
        </p:spPr>
        <p:txBody>
          <a:bodyPr wrap="none">
            <a:spAutoFit/>
          </a:bodyPr>
          <a:lstStyle/>
          <a:p>
            <a:r>
              <a:rPr lang="nl-NL">
                <a:solidFill>
                  <a:schemeClr val="bg1"/>
                </a:solidFill>
              </a:rPr>
              <a:t>Eigenbaas.nl</a:t>
            </a:r>
          </a:p>
        </p:txBody>
      </p:sp>
      <p:pic>
        <p:nvPicPr>
          <p:cNvPr id="13" name="Afbeelding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86318" y="293372"/>
            <a:ext cx="2967015" cy="1046367"/>
          </a:xfrm>
          <a:prstGeom prst="rect">
            <a:avLst/>
          </a:prstGeom>
        </p:spPr>
      </p:pic>
      <p:sp>
        <p:nvSpPr>
          <p:cNvPr id="14" name="Ondertitel 2"/>
          <p:cNvSpPr>
            <a:spLocks noGrp="1"/>
          </p:cNvSpPr>
          <p:nvPr>
            <p:ph type="subTitle" idx="1"/>
          </p:nvPr>
        </p:nvSpPr>
        <p:spPr>
          <a:xfrm>
            <a:off x="1619698" y="1279883"/>
            <a:ext cx="3844833" cy="3844833"/>
          </a:xfrm>
          <a:prstGeom prst="ellipse">
            <a:avLst/>
          </a:prstGeom>
          <a:solidFill>
            <a:srgbClr val="F08200"/>
          </a:solidFill>
        </p:spPr>
        <p:txBody>
          <a:bodyPr anchor="ctr"/>
          <a:lstStyle>
            <a:lvl1pPr marL="0" indent="0" algn="ctr">
              <a:buNone/>
              <a:defRPr lang="nl-NL" dirty="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15" name="Titel 1"/>
          <p:cNvSpPr>
            <a:spLocks noGrp="1"/>
          </p:cNvSpPr>
          <p:nvPr>
            <p:ph type="title"/>
          </p:nvPr>
        </p:nvSpPr>
        <p:spPr>
          <a:xfrm>
            <a:off x="-662481" y="-882262"/>
            <a:ext cx="3856692" cy="3846978"/>
          </a:xfrm>
          <a:prstGeom prst="ellipse">
            <a:avLst/>
          </a:prstGeom>
          <a:solidFill>
            <a:schemeClr val="tx1"/>
          </a:solidFill>
          <a:effectLst>
            <a:outerShdw blurRad="190500" dist="190500" dir="2700000" algn="tl" rotWithShape="0">
              <a:prstClr val="black">
                <a:alpha val="40000"/>
              </a:prstClr>
            </a:outerShdw>
          </a:effectLst>
        </p:spPr>
        <p:txBody>
          <a:bodyPr lIns="468000"/>
          <a:lstStyle>
            <a:lvl1pPr>
              <a:defRPr>
                <a:solidFill>
                  <a:srgbClr val="6E1E82"/>
                </a:solidFill>
              </a:defRPr>
            </a:lvl1pPr>
          </a:lstStyle>
          <a:p>
            <a:r>
              <a:rPr lang="nl-NL"/>
              <a:t>Klik om de stijl te bewerken</a:t>
            </a:r>
          </a:p>
        </p:txBody>
      </p:sp>
    </p:spTree>
    <p:extLst>
      <p:ext uri="{BB962C8B-B14F-4D97-AF65-F5344CB8AC3E}">
        <p14:creationId xmlns:p14="http://schemas.microsoft.com/office/powerpoint/2010/main" val="320589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100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par>
                                <p:cTn id="11" presetID="31" presetClass="entr" presetSubtype="0" fill="hold" grpId="0" nodeType="withEffect">
                                  <p:stCondLst>
                                    <p:cond delay="300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par>
                                <p:cTn id="17" presetID="31" presetClass="entr" presetSubtype="0" fill="hold" grpId="0" nodeType="withEffect">
                                  <p:stCondLst>
                                    <p:cond delay="2000"/>
                                  </p:stCondLst>
                                  <p:childTnLst>
                                    <p:set>
                                      <p:cBhvr>
                                        <p:cTn id="18" dur="1" fill="hold">
                                          <p:stCondLst>
                                            <p:cond delay="0"/>
                                          </p:stCondLst>
                                        </p:cTn>
                                        <p:tgtEl>
                                          <p:spTgt spid="14">
                                            <p:bg/>
                                          </p:spTgt>
                                        </p:tgtEl>
                                        <p:attrNameLst>
                                          <p:attrName>style.visibility</p:attrName>
                                        </p:attrNameLst>
                                      </p:cBhvr>
                                      <p:to>
                                        <p:strVal val="visible"/>
                                      </p:to>
                                    </p:set>
                                    <p:anim calcmode="lin" valueType="num">
                                      <p:cBhvr>
                                        <p:cTn id="19" dur="1000" fill="hold"/>
                                        <p:tgtEl>
                                          <p:spTgt spid="14">
                                            <p:bg/>
                                          </p:spTgt>
                                        </p:tgtEl>
                                        <p:attrNameLst>
                                          <p:attrName>ppt_w</p:attrName>
                                        </p:attrNameLst>
                                      </p:cBhvr>
                                      <p:tavLst>
                                        <p:tav tm="0">
                                          <p:val>
                                            <p:fltVal val="0"/>
                                          </p:val>
                                        </p:tav>
                                        <p:tav tm="100000">
                                          <p:val>
                                            <p:strVal val="#ppt_w"/>
                                          </p:val>
                                        </p:tav>
                                      </p:tavLst>
                                    </p:anim>
                                    <p:anim calcmode="lin" valueType="num">
                                      <p:cBhvr>
                                        <p:cTn id="20" dur="1000" fill="hold"/>
                                        <p:tgtEl>
                                          <p:spTgt spid="14">
                                            <p:bg/>
                                          </p:spTgt>
                                        </p:tgtEl>
                                        <p:attrNameLst>
                                          <p:attrName>ppt_h</p:attrName>
                                        </p:attrNameLst>
                                      </p:cBhvr>
                                      <p:tavLst>
                                        <p:tav tm="0">
                                          <p:val>
                                            <p:fltVal val="0"/>
                                          </p:val>
                                        </p:tav>
                                        <p:tav tm="100000">
                                          <p:val>
                                            <p:strVal val="#ppt_h"/>
                                          </p:val>
                                        </p:tav>
                                      </p:tavLst>
                                    </p:anim>
                                    <p:anim calcmode="lin" valueType="num">
                                      <p:cBhvr>
                                        <p:cTn id="21" dur="1000" fill="hold"/>
                                        <p:tgtEl>
                                          <p:spTgt spid="14">
                                            <p:bg/>
                                          </p:spTgt>
                                        </p:tgtEl>
                                        <p:attrNameLst>
                                          <p:attrName>style.rotation</p:attrName>
                                        </p:attrNameLst>
                                      </p:cBhvr>
                                      <p:tavLst>
                                        <p:tav tm="0">
                                          <p:val>
                                            <p:fltVal val="90"/>
                                          </p:val>
                                        </p:tav>
                                        <p:tav tm="100000">
                                          <p:val>
                                            <p:fltVal val="0"/>
                                          </p:val>
                                        </p:tav>
                                      </p:tavLst>
                                    </p:anim>
                                    <p:animEffect transition="in" filter="fade">
                                      <p:cBhvr>
                                        <p:cTn id="22" dur="1000"/>
                                        <p:tgtEl>
                                          <p:spTgt spid="14">
                                            <p:bg/>
                                          </p:spTgt>
                                        </p:tgtEl>
                                      </p:cBhvr>
                                    </p:animEffect>
                                  </p:childTnLst>
                                </p:cTn>
                              </p:par>
                              <p:par>
                                <p:cTn id="23" presetID="31" presetClass="entr" presetSubtype="0" fill="hold" grpId="0" nodeType="withEffect">
                                  <p:stCondLst>
                                    <p:cond delay="2000"/>
                                  </p:stCondLst>
                                  <p:childTnLst>
                                    <p:set>
                                      <p:cBhvr>
                                        <p:cTn id="24" dur="1" fill="hold">
                                          <p:stCondLst>
                                            <p:cond delay="0"/>
                                          </p:stCondLst>
                                        </p:cTn>
                                        <p:tgtEl>
                                          <p:spTgt spid="14">
                                            <p:txEl>
                                              <p:pRg st="0" end="0"/>
                                            </p:txEl>
                                          </p:spTgt>
                                        </p:tgtEl>
                                        <p:attrNameLst>
                                          <p:attrName>style.visibility</p:attrName>
                                        </p:attrNameLst>
                                      </p:cBhvr>
                                      <p:to>
                                        <p:strVal val="visible"/>
                                      </p:to>
                                    </p:set>
                                    <p:anim calcmode="lin" valueType="num">
                                      <p:cBhvr>
                                        <p:cTn id="25" dur="1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14">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animBg="1">
        <p:tmplLst>
          <p:tmpl>
            <p:tnLst>
              <p:par>
                <p:cTn presetID="31" presetClass="entr" presetSubtype="0" fill="hold" nodeType="withEffect">
                  <p:stCondLst>
                    <p:cond delay="2000"/>
                  </p:stCondLst>
                  <p:childTnLst>
                    <p:set>
                      <p:cBhvr>
                        <p:cTn dur="1" fill="hold">
                          <p:stCondLst>
                            <p:cond delay="0"/>
                          </p:stCondLst>
                        </p:cTn>
                        <p:tgtEl>
                          <p:spTgt spid="14"/>
                        </p:tgtEl>
                        <p:attrNameLst>
                          <p:attrName>style.visibility</p:attrName>
                        </p:attrNameLst>
                      </p:cBhvr>
                      <p:to>
                        <p:strVal val="visible"/>
                      </p:to>
                    </p:set>
                    <p:anim calcmode="lin" valueType="num">
                      <p:cBhvr>
                        <p:cTn dur="1000" fill="hold"/>
                        <p:tgtEl>
                          <p:spTgt spid="14"/>
                        </p:tgtEl>
                        <p:attrNameLst>
                          <p:attrName>ppt_w</p:attrName>
                        </p:attrNameLst>
                      </p:cBhvr>
                      <p:tavLst>
                        <p:tav tm="0">
                          <p:val>
                            <p:fltVal val="0"/>
                          </p:val>
                        </p:tav>
                        <p:tav tm="100000">
                          <p:val>
                            <p:strVal val="#ppt_w"/>
                          </p:val>
                        </p:tav>
                      </p:tavLst>
                    </p:anim>
                    <p:anim calcmode="lin" valueType="num">
                      <p:cBhvr>
                        <p:cTn dur="1000" fill="hold"/>
                        <p:tgtEl>
                          <p:spTgt spid="14"/>
                        </p:tgtEl>
                        <p:attrNameLst>
                          <p:attrName>ppt_h</p:attrName>
                        </p:attrNameLst>
                      </p:cBhvr>
                      <p:tavLst>
                        <p:tav tm="0">
                          <p:val>
                            <p:fltVal val="0"/>
                          </p:val>
                        </p:tav>
                        <p:tav tm="100000">
                          <p:val>
                            <p:strVal val="#ppt_h"/>
                          </p:val>
                        </p:tav>
                      </p:tavLst>
                    </p:anim>
                    <p:anim calcmode="lin" valueType="num">
                      <p:cBhvr>
                        <p:cTn dur="1000" fill="hold"/>
                        <p:tgtEl>
                          <p:spTgt spid="14"/>
                        </p:tgtEl>
                        <p:attrNameLst>
                          <p:attrName>style.rotation</p:attrName>
                        </p:attrNameLst>
                      </p:cBhvr>
                      <p:tavLst>
                        <p:tav tm="0">
                          <p:val>
                            <p:fltVal val="90"/>
                          </p:val>
                        </p:tav>
                        <p:tav tm="100000">
                          <p:val>
                            <p:fltVal val="0"/>
                          </p:val>
                        </p:tav>
                      </p:tavLst>
                    </p:anim>
                    <p:animEffect transition="in" filter="fade">
                      <p:cBhvr>
                        <p:cTn dur="1000"/>
                        <p:tgtEl>
                          <p:spTgt spid="14"/>
                        </p:tgtEl>
                      </p:cBhvr>
                    </p:animEffect>
                  </p:childTnLst>
                </p:cTn>
              </p:par>
            </p:tnLst>
          </p:tmpl>
          <p:tmpl lvl="1">
            <p:tnLst>
              <p:par>
                <p:cTn presetID="31" presetClass="entr" presetSubtype="0" fill="hold" nodeType="withEffect">
                  <p:stCondLst>
                    <p:cond delay="2000"/>
                  </p:stCondLst>
                  <p:childTnLst>
                    <p:set>
                      <p:cBhvr>
                        <p:cTn dur="1" fill="hold">
                          <p:stCondLst>
                            <p:cond delay="0"/>
                          </p:stCondLst>
                        </p:cTn>
                        <p:tgtEl>
                          <p:spTgt spid="14"/>
                        </p:tgtEl>
                        <p:attrNameLst>
                          <p:attrName>style.visibility</p:attrName>
                        </p:attrNameLst>
                      </p:cBhvr>
                      <p:to>
                        <p:strVal val="visible"/>
                      </p:to>
                    </p:set>
                    <p:anim calcmode="lin" valueType="num">
                      <p:cBhvr>
                        <p:cTn dur="1000" fill="hold"/>
                        <p:tgtEl>
                          <p:spTgt spid="14"/>
                        </p:tgtEl>
                        <p:attrNameLst>
                          <p:attrName>ppt_w</p:attrName>
                        </p:attrNameLst>
                      </p:cBhvr>
                      <p:tavLst>
                        <p:tav tm="0">
                          <p:val>
                            <p:fltVal val="0"/>
                          </p:val>
                        </p:tav>
                        <p:tav tm="100000">
                          <p:val>
                            <p:strVal val="#ppt_w"/>
                          </p:val>
                        </p:tav>
                      </p:tavLst>
                    </p:anim>
                    <p:anim calcmode="lin" valueType="num">
                      <p:cBhvr>
                        <p:cTn dur="1000" fill="hold"/>
                        <p:tgtEl>
                          <p:spTgt spid="14"/>
                        </p:tgtEl>
                        <p:attrNameLst>
                          <p:attrName>ppt_h</p:attrName>
                        </p:attrNameLst>
                      </p:cBhvr>
                      <p:tavLst>
                        <p:tav tm="0">
                          <p:val>
                            <p:fltVal val="0"/>
                          </p:val>
                        </p:tav>
                        <p:tav tm="100000">
                          <p:val>
                            <p:strVal val="#ppt_h"/>
                          </p:val>
                        </p:tav>
                      </p:tavLst>
                    </p:anim>
                    <p:anim calcmode="lin" valueType="num">
                      <p:cBhvr>
                        <p:cTn dur="1000" fill="hold"/>
                        <p:tgtEl>
                          <p:spTgt spid="14"/>
                        </p:tgtEl>
                        <p:attrNameLst>
                          <p:attrName>style.rotation</p:attrName>
                        </p:attrNameLst>
                      </p:cBhvr>
                      <p:tavLst>
                        <p:tav tm="0">
                          <p:val>
                            <p:fltVal val="90"/>
                          </p:val>
                        </p:tav>
                        <p:tav tm="100000">
                          <p:val>
                            <p:fltVal val="0"/>
                          </p:val>
                        </p:tav>
                      </p:tavLst>
                    </p:anim>
                    <p:animEffect transition="in" filter="fade">
                      <p:cBhvr>
                        <p:cTn dur="1000"/>
                        <p:tgtEl>
                          <p:spTgt spid="14"/>
                        </p:tgtEl>
                      </p:cBhvr>
                    </p:animEffect>
                  </p:childTnLst>
                </p:cTn>
              </p:par>
            </p:tnLst>
          </p:tmpl>
        </p:tmplLst>
      </p:bldP>
      <p:bldP spid="15"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ekop 2">
    <p:spTree>
      <p:nvGrpSpPr>
        <p:cNvPr id="1" name=""/>
        <p:cNvGrpSpPr/>
        <p:nvPr/>
      </p:nvGrpSpPr>
      <p:grpSpPr>
        <a:xfrm>
          <a:off x="0" y="0"/>
          <a:ext cx="0" cy="0"/>
          <a:chOff x="0" y="0"/>
          <a:chExt cx="0" cy="0"/>
        </a:xfrm>
      </p:grpSpPr>
      <p:sp>
        <p:nvSpPr>
          <p:cNvPr id="4" name="Tijdelijke aanduiding voor inhoud 3"/>
          <p:cNvSpPr>
            <a:spLocks noGrp="1"/>
          </p:cNvSpPr>
          <p:nvPr>
            <p:ph sz="half" idx="2"/>
          </p:nvPr>
        </p:nvSpPr>
        <p:spPr>
          <a:xfrm>
            <a:off x="6172200" y="2740384"/>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AC51CED-57DC-4C78-B7F5-FE9095C4EDC6}" type="datetimeFigureOut">
              <a:rPr lang="nl-NL" smtClean="0"/>
              <a:pPr/>
              <a:t>16-11-2021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510934E-9CBD-4FC9-8DF8-6E08159DA9D0}" type="slidenum">
              <a:rPr lang="nl-NL" smtClean="0"/>
              <a:pPr/>
              <a:t>‹nr.›</a:t>
            </a:fld>
            <a:endParaRPr lang="nl-NL"/>
          </a:p>
        </p:txBody>
      </p:sp>
      <p:sp>
        <p:nvSpPr>
          <p:cNvPr id="8" name="Tijdelijke aanduiding voor afbeelding 4"/>
          <p:cNvSpPr>
            <a:spLocks noGrp="1"/>
          </p:cNvSpPr>
          <p:nvPr>
            <p:ph type="pic" idx="15"/>
          </p:nvPr>
        </p:nvSpPr>
        <p:spPr>
          <a:xfrm>
            <a:off x="539700" y="4067175"/>
            <a:ext cx="2159999" cy="2160000"/>
          </a:xfrm>
          <a:prstGeom prst="ellipse">
            <a:avLst/>
          </a:prstGeom>
          <a:solidFill>
            <a:schemeClr val="tx1"/>
          </a:solidFill>
        </p:spPr>
      </p:sp>
      <p:sp>
        <p:nvSpPr>
          <p:cNvPr id="10" name="Tijdelijke aanduiding voor afbeelding 3"/>
          <p:cNvSpPr>
            <a:spLocks noGrp="1"/>
          </p:cNvSpPr>
          <p:nvPr>
            <p:ph type="pic" idx="14"/>
          </p:nvPr>
        </p:nvSpPr>
        <p:spPr>
          <a:xfrm>
            <a:off x="1619699" y="1279884"/>
            <a:ext cx="3844832" cy="3844832"/>
          </a:xfrm>
          <a:prstGeom prst="ellipse">
            <a:avLst/>
          </a:prstGeom>
          <a:solidFill>
            <a:srgbClr val="6E1E82"/>
          </a:solidFill>
        </p:spPr>
      </p:sp>
      <p:sp>
        <p:nvSpPr>
          <p:cNvPr id="2" name="Titel 1"/>
          <p:cNvSpPr>
            <a:spLocks noGrp="1"/>
          </p:cNvSpPr>
          <p:nvPr>
            <p:ph type="title"/>
          </p:nvPr>
        </p:nvSpPr>
        <p:spPr>
          <a:xfrm>
            <a:off x="-662481" y="-882262"/>
            <a:ext cx="3856692" cy="3846978"/>
          </a:xfrm>
          <a:prstGeom prst="ellipse">
            <a:avLst/>
          </a:prstGeom>
          <a:solidFill>
            <a:schemeClr val="tx1"/>
          </a:solidFill>
          <a:effectLst>
            <a:outerShdw blurRad="190500" dist="190500" dir="2700000" algn="tl" rotWithShape="0">
              <a:prstClr val="black">
                <a:alpha val="40000"/>
              </a:prstClr>
            </a:outerShdw>
          </a:effectLst>
        </p:spPr>
        <p:txBody>
          <a:bodyPr lIns="468000"/>
          <a:lstStyle>
            <a:lvl1pPr>
              <a:defRPr>
                <a:solidFill>
                  <a:srgbClr val="6E1E82"/>
                </a:solidFill>
              </a:defRPr>
            </a:lvl1pPr>
          </a:lstStyle>
          <a:p>
            <a:r>
              <a:rPr lang="nl-NL"/>
              <a:t>Klik om de stijl te bewerken</a:t>
            </a:r>
          </a:p>
        </p:txBody>
      </p:sp>
      <p:sp>
        <p:nvSpPr>
          <p:cNvPr id="13" name="Tijdelijke aanduiding voor tekst 4"/>
          <p:cNvSpPr>
            <a:spLocks noGrp="1"/>
          </p:cNvSpPr>
          <p:nvPr>
            <p:ph type="body" sz="quarter" idx="3"/>
          </p:nvPr>
        </p:nvSpPr>
        <p:spPr>
          <a:xfrm>
            <a:off x="6172200" y="1681163"/>
            <a:ext cx="5183188" cy="823912"/>
          </a:xfrm>
        </p:spPr>
        <p:txBody>
          <a:bodyPr anchor="b">
            <a:noAutofit/>
          </a:bodyPr>
          <a:lstStyle>
            <a:lvl1pPr marL="0" indent="0">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Tree>
    <p:extLst>
      <p:ext uri="{BB962C8B-B14F-4D97-AF65-F5344CB8AC3E}">
        <p14:creationId xmlns:p14="http://schemas.microsoft.com/office/powerpoint/2010/main" val="265880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100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par>
                                <p:cTn id="17" presetID="31" presetClass="entr" presetSubtype="0" fill="hold" nodeType="withEffect">
                                  <p:stCondLst>
                                    <p:cond delay="200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par>
                                <p:cTn id="23" presetID="53" presetClass="entr" presetSubtype="16" fill="hold" grpId="0" nodeType="withEffect">
                                  <p:stCondLst>
                                    <p:cond delay="3000"/>
                                  </p:stCondLst>
                                  <p:childTnLst>
                                    <p:set>
                                      <p:cBhvr>
                                        <p:cTn id="24" dur="1" fill="hold">
                                          <p:stCondLst>
                                            <p:cond delay="0"/>
                                          </p:stCondLst>
                                        </p:cTn>
                                        <p:tgtEl>
                                          <p:spTgt spid="13">
                                            <p:txEl>
                                              <p:pRg st="0" end="0"/>
                                            </p:txEl>
                                          </p:spTgt>
                                        </p:tgtEl>
                                        <p:attrNameLst>
                                          <p:attrName>style.visibility</p:attrName>
                                        </p:attrNameLst>
                                      </p:cBhvr>
                                      <p:to>
                                        <p:strVal val="visible"/>
                                      </p:to>
                                    </p:set>
                                    <p:anim calcmode="lin" valueType="num">
                                      <p:cBhvr>
                                        <p:cTn id="25"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13">
                                            <p:txEl>
                                              <p:pRg st="0" end="0"/>
                                            </p:txEl>
                                          </p:spTgt>
                                        </p:tgtEl>
                                      </p:cBhvr>
                                    </p:animEffect>
                                  </p:childTnLst>
                                </p:cTn>
                              </p:par>
                              <p:par>
                                <p:cTn id="28" presetID="53" presetClass="entr" presetSubtype="16" fill="hold" grpId="0" nodeType="withEffect">
                                  <p:stCondLst>
                                    <p:cond delay="3000"/>
                                  </p:stCondLst>
                                  <p:childTnLst>
                                    <p:set>
                                      <p:cBhvr>
                                        <p:cTn id="29" dur="1" fill="hold">
                                          <p:stCondLst>
                                            <p:cond delay="0"/>
                                          </p:stCondLst>
                                        </p:cTn>
                                        <p:tgtEl>
                                          <p:spTgt spid="4">
                                            <p:txEl>
                                              <p:pRg st="0" end="0"/>
                                            </p:txEl>
                                          </p:spTgt>
                                        </p:tgtEl>
                                        <p:attrNameLst>
                                          <p:attrName>style.visibility</p:attrName>
                                        </p:attrNameLst>
                                      </p:cBhvr>
                                      <p:to>
                                        <p:strVal val="visible"/>
                                      </p:to>
                                    </p:set>
                                    <p:anim calcmode="lin" valueType="num">
                                      <p:cBhvr>
                                        <p:cTn id="30"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32" dur="500"/>
                                        <p:tgtEl>
                                          <p:spTgt spid="4">
                                            <p:txEl>
                                              <p:pRg st="0" end="0"/>
                                            </p:txEl>
                                          </p:spTgt>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
                                            <p:txEl>
                                              <p:pRg st="1" end="1"/>
                                            </p:txEl>
                                          </p:spTgt>
                                        </p:tgtEl>
                                        <p:attrNameLst>
                                          <p:attrName>style.visibility</p:attrName>
                                        </p:attrNameLst>
                                      </p:cBhvr>
                                      <p:to>
                                        <p:strVal val="visible"/>
                                      </p:to>
                                    </p:set>
                                    <p:anim calcmode="lin" valueType="num">
                                      <p:cBhvr>
                                        <p:cTn id="35"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37" dur="500"/>
                                        <p:tgtEl>
                                          <p:spTgt spid="4">
                                            <p:txEl>
                                              <p:pRg st="1" end="1"/>
                                            </p:txEl>
                                          </p:spTgt>
                                        </p:tgtEl>
                                      </p:cBhvr>
                                    </p:animEffect>
                                  </p:childTnLst>
                                </p:cTn>
                              </p:par>
                              <p:par>
                                <p:cTn id="38" presetID="53" presetClass="entr" presetSubtype="16" fill="hold" grpId="0" nodeType="withEffect">
                                  <p:stCondLst>
                                    <p:cond delay="3000"/>
                                  </p:stCondLst>
                                  <p:childTnLst>
                                    <p:set>
                                      <p:cBhvr>
                                        <p:cTn id="39" dur="1" fill="hold">
                                          <p:stCondLst>
                                            <p:cond delay="0"/>
                                          </p:stCondLst>
                                        </p:cTn>
                                        <p:tgtEl>
                                          <p:spTgt spid="4">
                                            <p:txEl>
                                              <p:pRg st="2" end="2"/>
                                            </p:txEl>
                                          </p:spTgt>
                                        </p:tgtEl>
                                        <p:attrNameLst>
                                          <p:attrName>style.visibility</p:attrName>
                                        </p:attrNameLst>
                                      </p:cBhvr>
                                      <p:to>
                                        <p:strVal val="visible"/>
                                      </p:to>
                                    </p:set>
                                    <p:anim calcmode="lin" valueType="num">
                                      <p:cBhvr>
                                        <p:cTn id="40"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41"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42" dur="500"/>
                                        <p:tgtEl>
                                          <p:spTgt spid="4">
                                            <p:txEl>
                                              <p:pRg st="2" end="2"/>
                                            </p:txEl>
                                          </p:spTgt>
                                        </p:tgtEl>
                                      </p:cBhvr>
                                    </p:animEffect>
                                  </p:childTnLst>
                                </p:cTn>
                              </p:par>
                              <p:par>
                                <p:cTn id="43" presetID="53" presetClass="entr" presetSubtype="16" fill="hold" grpId="0" nodeType="withEffect">
                                  <p:stCondLst>
                                    <p:cond delay="3000"/>
                                  </p:stCondLst>
                                  <p:childTnLst>
                                    <p:set>
                                      <p:cBhvr>
                                        <p:cTn id="44" dur="1" fill="hold">
                                          <p:stCondLst>
                                            <p:cond delay="0"/>
                                          </p:stCondLst>
                                        </p:cTn>
                                        <p:tgtEl>
                                          <p:spTgt spid="4">
                                            <p:txEl>
                                              <p:pRg st="3" end="3"/>
                                            </p:txEl>
                                          </p:spTgt>
                                        </p:tgtEl>
                                        <p:attrNameLst>
                                          <p:attrName>style.visibility</p:attrName>
                                        </p:attrNameLst>
                                      </p:cBhvr>
                                      <p:to>
                                        <p:strVal val="visible"/>
                                      </p:to>
                                    </p:set>
                                    <p:anim calcmode="lin" valueType="num">
                                      <p:cBhvr>
                                        <p:cTn id="4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6"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47" dur="500"/>
                                        <p:tgtEl>
                                          <p:spTgt spid="4">
                                            <p:txEl>
                                              <p:pRg st="3" end="3"/>
                                            </p:txEl>
                                          </p:spTgt>
                                        </p:tgtEl>
                                      </p:cBhvr>
                                    </p:animEffect>
                                  </p:childTnLst>
                                </p:cTn>
                              </p:par>
                              <p:par>
                                <p:cTn id="48" presetID="53" presetClass="entr" presetSubtype="16" fill="hold" grpId="0" nodeType="withEffect">
                                  <p:stCondLst>
                                    <p:cond delay="3000"/>
                                  </p:stCondLst>
                                  <p:childTnLst>
                                    <p:set>
                                      <p:cBhvr>
                                        <p:cTn id="49" dur="1" fill="hold">
                                          <p:stCondLst>
                                            <p:cond delay="0"/>
                                          </p:stCondLst>
                                        </p:cTn>
                                        <p:tgtEl>
                                          <p:spTgt spid="4">
                                            <p:txEl>
                                              <p:pRg st="4" end="4"/>
                                            </p:txEl>
                                          </p:spTgt>
                                        </p:tgtEl>
                                        <p:attrNameLst>
                                          <p:attrName>style.visibility</p:attrName>
                                        </p:attrNameLst>
                                      </p:cBhvr>
                                      <p:to>
                                        <p:strVal val="visible"/>
                                      </p:to>
                                    </p:set>
                                    <p:anim calcmode="lin" valueType="num">
                                      <p:cBhvr>
                                        <p:cTn id="50"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51"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5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53" presetClass="entr" presetSubtype="16" fill="hold" nodeType="withEffect">
                  <p:stCondLst>
                    <p:cond delay="3000"/>
                  </p:stCondLst>
                  <p:childTnLst>
                    <p:set>
                      <p:cBhvr>
                        <p:cTn dur="1" fill="hold">
                          <p:stCondLst>
                            <p:cond delay="0"/>
                          </p:stCondLst>
                        </p:cTn>
                        <p:tgtEl>
                          <p:spTgt spid="4"/>
                        </p:tgtEl>
                        <p:attrNameLst>
                          <p:attrName>style.visibility</p:attrName>
                        </p:attrNameLst>
                      </p:cBhvr>
                      <p:to>
                        <p:strVal val="visible"/>
                      </p:to>
                    </p:set>
                    <p:anim calcmode="lin" valueType="num">
                      <p:cBhvr>
                        <p:cTn dur="500" fill="hold"/>
                        <p:tgtEl>
                          <p:spTgt spid="4"/>
                        </p:tgtEl>
                        <p:attrNameLst>
                          <p:attrName>ppt_w</p:attrName>
                        </p:attrNameLst>
                      </p:cBhvr>
                      <p:tavLst>
                        <p:tav tm="0">
                          <p:val>
                            <p:fltVal val="0"/>
                          </p:val>
                        </p:tav>
                        <p:tav tm="100000">
                          <p:val>
                            <p:strVal val="#ppt_w"/>
                          </p:val>
                        </p:tav>
                      </p:tavLst>
                    </p:anim>
                    <p:anim calcmode="lin" valueType="num">
                      <p:cBhvr>
                        <p:cTn dur="500" fill="hold"/>
                        <p:tgtEl>
                          <p:spTgt spid="4"/>
                        </p:tgtEl>
                        <p:attrNameLst>
                          <p:attrName>ppt_h</p:attrName>
                        </p:attrNameLst>
                      </p:cBhvr>
                      <p:tavLst>
                        <p:tav tm="0">
                          <p:val>
                            <p:fltVal val="0"/>
                          </p:val>
                        </p:tav>
                        <p:tav tm="100000">
                          <p:val>
                            <p:strVal val="#ppt_h"/>
                          </p:val>
                        </p:tav>
                      </p:tavLst>
                    </p:anim>
                    <p:animEffect transition="in" filter="fade">
                      <p:cBhvr>
                        <p:cTn dur="500"/>
                        <p:tgtEl>
                          <p:spTgt spid="4"/>
                        </p:tgtEl>
                      </p:cBhvr>
                    </p:animEffect>
                  </p:childTnLst>
                </p:cTn>
              </p:par>
            </p:tnLst>
          </p:tmpl>
          <p:tmpl lvl="2">
            <p:tnLst>
              <p:par>
                <p:cTn presetID="53" presetClass="entr" presetSubtype="16" fill="hold" nodeType="withEffect">
                  <p:stCondLst>
                    <p:cond delay="3000"/>
                  </p:stCondLst>
                  <p:childTnLst>
                    <p:set>
                      <p:cBhvr>
                        <p:cTn dur="1" fill="hold">
                          <p:stCondLst>
                            <p:cond delay="0"/>
                          </p:stCondLst>
                        </p:cTn>
                        <p:tgtEl>
                          <p:spTgt spid="4"/>
                        </p:tgtEl>
                        <p:attrNameLst>
                          <p:attrName>style.visibility</p:attrName>
                        </p:attrNameLst>
                      </p:cBhvr>
                      <p:to>
                        <p:strVal val="visible"/>
                      </p:to>
                    </p:set>
                    <p:anim calcmode="lin" valueType="num">
                      <p:cBhvr>
                        <p:cTn dur="500" fill="hold"/>
                        <p:tgtEl>
                          <p:spTgt spid="4"/>
                        </p:tgtEl>
                        <p:attrNameLst>
                          <p:attrName>ppt_w</p:attrName>
                        </p:attrNameLst>
                      </p:cBhvr>
                      <p:tavLst>
                        <p:tav tm="0">
                          <p:val>
                            <p:fltVal val="0"/>
                          </p:val>
                        </p:tav>
                        <p:tav tm="100000">
                          <p:val>
                            <p:strVal val="#ppt_w"/>
                          </p:val>
                        </p:tav>
                      </p:tavLst>
                    </p:anim>
                    <p:anim calcmode="lin" valueType="num">
                      <p:cBhvr>
                        <p:cTn dur="500" fill="hold"/>
                        <p:tgtEl>
                          <p:spTgt spid="4"/>
                        </p:tgtEl>
                        <p:attrNameLst>
                          <p:attrName>ppt_h</p:attrName>
                        </p:attrNameLst>
                      </p:cBhvr>
                      <p:tavLst>
                        <p:tav tm="0">
                          <p:val>
                            <p:fltVal val="0"/>
                          </p:val>
                        </p:tav>
                        <p:tav tm="100000">
                          <p:val>
                            <p:strVal val="#ppt_h"/>
                          </p:val>
                        </p:tav>
                      </p:tavLst>
                    </p:anim>
                    <p:animEffect transition="in" filter="fade">
                      <p:cBhvr>
                        <p:cTn dur="500"/>
                        <p:tgtEl>
                          <p:spTgt spid="4"/>
                        </p:tgtEl>
                      </p:cBhvr>
                    </p:animEffect>
                  </p:childTnLst>
                </p:cTn>
              </p:par>
            </p:tnLst>
          </p:tmpl>
          <p:tmpl lvl="3">
            <p:tnLst>
              <p:par>
                <p:cTn presetID="53" presetClass="entr" presetSubtype="16" fill="hold" nodeType="withEffect">
                  <p:stCondLst>
                    <p:cond delay="3000"/>
                  </p:stCondLst>
                  <p:childTnLst>
                    <p:set>
                      <p:cBhvr>
                        <p:cTn dur="1" fill="hold">
                          <p:stCondLst>
                            <p:cond delay="0"/>
                          </p:stCondLst>
                        </p:cTn>
                        <p:tgtEl>
                          <p:spTgt spid="4"/>
                        </p:tgtEl>
                        <p:attrNameLst>
                          <p:attrName>style.visibility</p:attrName>
                        </p:attrNameLst>
                      </p:cBhvr>
                      <p:to>
                        <p:strVal val="visible"/>
                      </p:to>
                    </p:set>
                    <p:anim calcmode="lin" valueType="num">
                      <p:cBhvr>
                        <p:cTn dur="500" fill="hold"/>
                        <p:tgtEl>
                          <p:spTgt spid="4"/>
                        </p:tgtEl>
                        <p:attrNameLst>
                          <p:attrName>ppt_w</p:attrName>
                        </p:attrNameLst>
                      </p:cBhvr>
                      <p:tavLst>
                        <p:tav tm="0">
                          <p:val>
                            <p:fltVal val="0"/>
                          </p:val>
                        </p:tav>
                        <p:tav tm="100000">
                          <p:val>
                            <p:strVal val="#ppt_w"/>
                          </p:val>
                        </p:tav>
                      </p:tavLst>
                    </p:anim>
                    <p:anim calcmode="lin" valueType="num">
                      <p:cBhvr>
                        <p:cTn dur="500" fill="hold"/>
                        <p:tgtEl>
                          <p:spTgt spid="4"/>
                        </p:tgtEl>
                        <p:attrNameLst>
                          <p:attrName>ppt_h</p:attrName>
                        </p:attrNameLst>
                      </p:cBhvr>
                      <p:tavLst>
                        <p:tav tm="0">
                          <p:val>
                            <p:fltVal val="0"/>
                          </p:val>
                        </p:tav>
                        <p:tav tm="100000">
                          <p:val>
                            <p:strVal val="#ppt_h"/>
                          </p:val>
                        </p:tav>
                      </p:tavLst>
                    </p:anim>
                    <p:animEffect transition="in" filter="fade">
                      <p:cBhvr>
                        <p:cTn dur="500"/>
                        <p:tgtEl>
                          <p:spTgt spid="4"/>
                        </p:tgtEl>
                      </p:cBhvr>
                    </p:animEffect>
                  </p:childTnLst>
                </p:cTn>
              </p:par>
            </p:tnLst>
          </p:tmpl>
          <p:tmpl lvl="4">
            <p:tnLst>
              <p:par>
                <p:cTn presetID="53" presetClass="entr" presetSubtype="16" fill="hold" nodeType="withEffect">
                  <p:stCondLst>
                    <p:cond delay="3000"/>
                  </p:stCondLst>
                  <p:childTnLst>
                    <p:set>
                      <p:cBhvr>
                        <p:cTn dur="1" fill="hold">
                          <p:stCondLst>
                            <p:cond delay="0"/>
                          </p:stCondLst>
                        </p:cTn>
                        <p:tgtEl>
                          <p:spTgt spid="4"/>
                        </p:tgtEl>
                        <p:attrNameLst>
                          <p:attrName>style.visibility</p:attrName>
                        </p:attrNameLst>
                      </p:cBhvr>
                      <p:to>
                        <p:strVal val="visible"/>
                      </p:to>
                    </p:set>
                    <p:anim calcmode="lin" valueType="num">
                      <p:cBhvr>
                        <p:cTn dur="500" fill="hold"/>
                        <p:tgtEl>
                          <p:spTgt spid="4"/>
                        </p:tgtEl>
                        <p:attrNameLst>
                          <p:attrName>ppt_w</p:attrName>
                        </p:attrNameLst>
                      </p:cBhvr>
                      <p:tavLst>
                        <p:tav tm="0">
                          <p:val>
                            <p:fltVal val="0"/>
                          </p:val>
                        </p:tav>
                        <p:tav tm="100000">
                          <p:val>
                            <p:strVal val="#ppt_w"/>
                          </p:val>
                        </p:tav>
                      </p:tavLst>
                    </p:anim>
                    <p:anim calcmode="lin" valueType="num">
                      <p:cBhvr>
                        <p:cTn dur="500" fill="hold"/>
                        <p:tgtEl>
                          <p:spTgt spid="4"/>
                        </p:tgtEl>
                        <p:attrNameLst>
                          <p:attrName>ppt_h</p:attrName>
                        </p:attrNameLst>
                      </p:cBhvr>
                      <p:tavLst>
                        <p:tav tm="0">
                          <p:val>
                            <p:fltVal val="0"/>
                          </p:val>
                        </p:tav>
                        <p:tav tm="100000">
                          <p:val>
                            <p:strVal val="#ppt_h"/>
                          </p:val>
                        </p:tav>
                      </p:tavLst>
                    </p:anim>
                    <p:animEffect transition="in" filter="fade">
                      <p:cBhvr>
                        <p:cTn dur="500"/>
                        <p:tgtEl>
                          <p:spTgt spid="4"/>
                        </p:tgtEl>
                      </p:cBhvr>
                    </p:animEffect>
                  </p:childTnLst>
                </p:cTn>
              </p:par>
            </p:tnLst>
          </p:tmpl>
          <p:tmpl lvl="5">
            <p:tnLst>
              <p:par>
                <p:cTn presetID="53" presetClass="entr" presetSubtype="16" fill="hold" nodeType="withEffect">
                  <p:stCondLst>
                    <p:cond delay="3000"/>
                  </p:stCondLst>
                  <p:childTnLst>
                    <p:set>
                      <p:cBhvr>
                        <p:cTn dur="1" fill="hold">
                          <p:stCondLst>
                            <p:cond delay="0"/>
                          </p:stCondLst>
                        </p:cTn>
                        <p:tgtEl>
                          <p:spTgt spid="4"/>
                        </p:tgtEl>
                        <p:attrNameLst>
                          <p:attrName>style.visibility</p:attrName>
                        </p:attrNameLst>
                      </p:cBhvr>
                      <p:to>
                        <p:strVal val="visible"/>
                      </p:to>
                    </p:set>
                    <p:anim calcmode="lin" valueType="num">
                      <p:cBhvr>
                        <p:cTn dur="500" fill="hold"/>
                        <p:tgtEl>
                          <p:spTgt spid="4"/>
                        </p:tgtEl>
                        <p:attrNameLst>
                          <p:attrName>ppt_w</p:attrName>
                        </p:attrNameLst>
                      </p:cBhvr>
                      <p:tavLst>
                        <p:tav tm="0">
                          <p:val>
                            <p:fltVal val="0"/>
                          </p:val>
                        </p:tav>
                        <p:tav tm="100000">
                          <p:val>
                            <p:strVal val="#ppt_w"/>
                          </p:val>
                        </p:tav>
                      </p:tavLst>
                    </p:anim>
                    <p:anim calcmode="lin" valueType="num">
                      <p:cBhvr>
                        <p:cTn dur="500" fill="hold"/>
                        <p:tgtEl>
                          <p:spTgt spid="4"/>
                        </p:tgtEl>
                        <p:attrNameLst>
                          <p:attrName>ppt_h</p:attrName>
                        </p:attrNameLst>
                      </p:cBhvr>
                      <p:tavLst>
                        <p:tav tm="0">
                          <p:val>
                            <p:fltVal val="0"/>
                          </p:val>
                        </p:tav>
                        <p:tav tm="100000">
                          <p:val>
                            <p:strVal val="#ppt_h"/>
                          </p:val>
                        </p:tav>
                      </p:tavLst>
                    </p:anim>
                    <p:animEffect transition="in" filter="fade">
                      <p:cBhvr>
                        <p:cTn dur="500"/>
                        <p:tgtEl>
                          <p:spTgt spid="4"/>
                        </p:tgtEl>
                      </p:cBhvr>
                    </p:animEffect>
                  </p:childTnLst>
                </p:cTn>
              </p:par>
            </p:tnLst>
          </p:tmpl>
        </p:tmplLst>
      </p:bldP>
      <p:bldP spid="2" grpId="0" animBg="1"/>
      <p:bldP spid="13" grpId="0" build="p">
        <p:tmplLst>
          <p:tmpl lvl="1">
            <p:tnLst>
              <p:par>
                <p:cTn presetID="53" presetClass="entr" presetSubtype="16" fill="hold" nodeType="withEffect">
                  <p:stCondLst>
                    <p:cond delay="3000"/>
                  </p:stCondLst>
                  <p:childTnLst>
                    <p:set>
                      <p:cBhvr>
                        <p:cTn dur="1" fill="hold">
                          <p:stCondLst>
                            <p:cond delay="0"/>
                          </p:stCondLst>
                        </p:cTn>
                        <p:tgtEl>
                          <p:spTgt spid="13"/>
                        </p:tgtEl>
                        <p:attrNameLst>
                          <p:attrName>style.visibility</p:attrName>
                        </p:attrNameLst>
                      </p:cBhvr>
                      <p:to>
                        <p:strVal val="visible"/>
                      </p:to>
                    </p:set>
                    <p:anim calcmode="lin" valueType="num">
                      <p:cBhvr>
                        <p:cTn dur="500" fill="hold"/>
                        <p:tgtEl>
                          <p:spTgt spid="13"/>
                        </p:tgtEl>
                        <p:attrNameLst>
                          <p:attrName>ppt_w</p:attrName>
                        </p:attrNameLst>
                      </p:cBhvr>
                      <p:tavLst>
                        <p:tav tm="0">
                          <p:val>
                            <p:fltVal val="0"/>
                          </p:val>
                        </p:tav>
                        <p:tav tm="100000">
                          <p:val>
                            <p:strVal val="#ppt_w"/>
                          </p:val>
                        </p:tav>
                      </p:tavLst>
                    </p:anim>
                    <p:anim calcmode="lin" valueType="num">
                      <p:cBhvr>
                        <p:cTn dur="500" fill="hold"/>
                        <p:tgtEl>
                          <p:spTgt spid="13"/>
                        </p:tgtEl>
                        <p:attrNameLst>
                          <p:attrName>ppt_h</p:attrName>
                        </p:attrNameLst>
                      </p:cBhvr>
                      <p:tavLst>
                        <p:tav tm="0">
                          <p:val>
                            <p:fltVal val="0"/>
                          </p:val>
                        </p:tav>
                        <p:tav tm="100000">
                          <p:val>
                            <p:strVal val="#ppt_h"/>
                          </p:val>
                        </p:tav>
                      </p:tavLst>
                    </p:anim>
                    <p:animEffect transition="in" filter="fade">
                      <p:cBhvr>
                        <p:cTn dur="500"/>
                        <p:tgtEl>
                          <p:spTgt spid="13"/>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een title groot">
    <p:spTree>
      <p:nvGrpSpPr>
        <p:cNvPr id="1" name=""/>
        <p:cNvGrpSpPr/>
        <p:nvPr/>
      </p:nvGrpSpPr>
      <p:grpSpPr>
        <a:xfrm>
          <a:off x="0" y="0"/>
          <a:ext cx="0" cy="0"/>
          <a:chOff x="0" y="0"/>
          <a:chExt cx="0" cy="0"/>
        </a:xfrm>
      </p:grpSpPr>
      <p:sp>
        <p:nvSpPr>
          <p:cNvPr id="2" name="Titel 1"/>
          <p:cNvSpPr>
            <a:spLocks noGrp="1"/>
          </p:cNvSpPr>
          <p:nvPr>
            <p:ph type="title"/>
          </p:nvPr>
        </p:nvSpPr>
        <p:spPr>
          <a:xfrm>
            <a:off x="831850" y="1535558"/>
            <a:ext cx="10515600" cy="2852737"/>
          </a:xfrm>
        </p:spPr>
        <p:txBody>
          <a:bodyPr anchor="b">
            <a:noAutofit/>
          </a:bodyPr>
          <a:lstStyle>
            <a:lvl1pPr algn="ctr">
              <a:defRPr sz="14000"/>
            </a:lvl1pPr>
          </a:lstStyle>
          <a:p>
            <a:r>
              <a:rPr lang="nl-NL"/>
              <a:t>Klik om de stijl te bewerken</a:t>
            </a:r>
          </a:p>
        </p:txBody>
      </p:sp>
      <p:sp>
        <p:nvSpPr>
          <p:cNvPr id="4" name="Tijdelijke aanduiding voor datum 3"/>
          <p:cNvSpPr>
            <a:spLocks noGrp="1"/>
          </p:cNvSpPr>
          <p:nvPr>
            <p:ph type="dt" sz="half" idx="10"/>
          </p:nvPr>
        </p:nvSpPr>
        <p:spPr/>
        <p:txBody>
          <a:bodyPr/>
          <a:lstStyle/>
          <a:p>
            <a:fld id="{CAC51CED-57DC-4C78-B7F5-FE9095C4EDC6}" type="datetimeFigureOut">
              <a:rPr lang="nl-NL" smtClean="0"/>
              <a:pPr/>
              <a:t>16-11-2021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510934E-9CBD-4FC9-8DF8-6E08159DA9D0}" type="slidenum">
              <a:rPr lang="nl-NL" smtClean="0"/>
              <a:pPr/>
              <a:t>‹nr.›</a:t>
            </a:fld>
            <a:endParaRPr lang="nl-NL"/>
          </a:p>
        </p:txBody>
      </p:sp>
      <p:sp>
        <p:nvSpPr>
          <p:cNvPr id="7" name="Tijdelijke aanduiding voor afbeelding 2"/>
          <p:cNvSpPr>
            <a:spLocks noGrp="1"/>
          </p:cNvSpPr>
          <p:nvPr>
            <p:ph type="pic" idx="1"/>
          </p:nvPr>
        </p:nvSpPr>
        <p:spPr>
          <a:xfrm>
            <a:off x="5486398" y="4792531"/>
            <a:ext cx="1219201" cy="1219200"/>
          </a:xfrm>
          <a:prstGeom prst="ellipse">
            <a:avLst/>
          </a:prstGeom>
          <a:solidFill>
            <a:srgbClr val="6E1E82"/>
          </a:solidFill>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Tree>
    <p:extLst>
      <p:ext uri="{BB962C8B-B14F-4D97-AF65-F5344CB8AC3E}">
        <p14:creationId xmlns:p14="http://schemas.microsoft.com/office/powerpoint/2010/main" val="24961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1061884"/>
            <a:ext cx="6172200" cy="423770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242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C51CED-57DC-4C78-B7F5-FE9095C4EDC6}" type="datetimeFigureOut">
              <a:rPr lang="nl-NL" smtClean="0"/>
              <a:pPr/>
              <a:t>16-11-2021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510934E-9CBD-4FC9-8DF8-6E08159DA9D0}" type="slidenum">
              <a:rPr lang="nl-NL" smtClean="0"/>
              <a:pPr/>
              <a:t>‹nr.›</a:t>
            </a:fld>
            <a:endParaRPr lang="nl-NL"/>
          </a:p>
        </p:txBody>
      </p:sp>
    </p:spTree>
    <p:extLst>
      <p:ext uri="{BB962C8B-B14F-4D97-AF65-F5344CB8AC3E}">
        <p14:creationId xmlns:p14="http://schemas.microsoft.com/office/powerpoint/2010/main" val="3156268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vier_afbeeldingen_vierkant">
    <p:spTree>
      <p:nvGrpSpPr>
        <p:cNvPr id="1" name=""/>
        <p:cNvGrpSpPr/>
        <p:nvPr/>
      </p:nvGrpSpPr>
      <p:grpSpPr>
        <a:xfrm>
          <a:off x="0" y="0"/>
          <a:ext cx="0" cy="0"/>
          <a:chOff x="0" y="0"/>
          <a:chExt cx="0" cy="0"/>
        </a:xfrm>
      </p:grpSpPr>
      <p:sp>
        <p:nvSpPr>
          <p:cNvPr id="3" name="Tijdelijke aanduiding voor afbeelding 2"/>
          <p:cNvSpPr>
            <a:spLocks noGrp="1"/>
          </p:cNvSpPr>
          <p:nvPr>
            <p:ph type="pic" idx="1"/>
          </p:nvPr>
        </p:nvSpPr>
        <p:spPr>
          <a:xfrm>
            <a:off x="8791574" y="3181350"/>
            <a:ext cx="2563813" cy="2679700"/>
          </a:xfrm>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5" name="Tijdelijke aanduiding voor datum 4"/>
          <p:cNvSpPr>
            <a:spLocks noGrp="1"/>
          </p:cNvSpPr>
          <p:nvPr>
            <p:ph type="dt" sz="half" idx="10"/>
          </p:nvPr>
        </p:nvSpPr>
        <p:spPr/>
        <p:txBody>
          <a:bodyPr/>
          <a:lstStyle/>
          <a:p>
            <a:fld id="{CAC51CED-57DC-4C78-B7F5-FE9095C4EDC6}" type="datetimeFigureOut">
              <a:rPr lang="nl-NL" smtClean="0"/>
              <a:pPr/>
              <a:t>16-11-2021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510934E-9CBD-4FC9-8DF8-6E08159DA9D0}" type="slidenum">
              <a:rPr lang="nl-NL" smtClean="0"/>
              <a:pPr/>
              <a:t>‹nr.›</a:t>
            </a:fld>
            <a:endParaRPr lang="nl-NL"/>
          </a:p>
        </p:txBody>
      </p:sp>
      <p:sp>
        <p:nvSpPr>
          <p:cNvPr id="9" name="Tijdelijke aanduiding voor afbeelding 2"/>
          <p:cNvSpPr>
            <a:spLocks noGrp="1"/>
          </p:cNvSpPr>
          <p:nvPr>
            <p:ph type="pic" idx="13"/>
          </p:nvPr>
        </p:nvSpPr>
        <p:spPr>
          <a:xfrm>
            <a:off x="8789987" y="333375"/>
            <a:ext cx="2563813" cy="2679700"/>
          </a:xfrm>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10" name="Tijdelijke aanduiding voor afbeelding 2"/>
          <p:cNvSpPr>
            <a:spLocks noGrp="1"/>
          </p:cNvSpPr>
          <p:nvPr>
            <p:ph type="pic" idx="14"/>
          </p:nvPr>
        </p:nvSpPr>
        <p:spPr>
          <a:xfrm>
            <a:off x="6046787" y="333375"/>
            <a:ext cx="2563813" cy="26797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11" name="Tijdelijke aanduiding voor afbeelding 2"/>
          <p:cNvSpPr>
            <a:spLocks noGrp="1"/>
          </p:cNvSpPr>
          <p:nvPr>
            <p:ph type="pic" idx="15"/>
          </p:nvPr>
        </p:nvSpPr>
        <p:spPr>
          <a:xfrm>
            <a:off x="6046786" y="3181350"/>
            <a:ext cx="2563813" cy="2679700"/>
          </a:xfrm>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Tree>
    <p:extLst>
      <p:ext uri="{BB962C8B-B14F-4D97-AF65-F5344CB8AC3E}">
        <p14:creationId xmlns:p14="http://schemas.microsoft.com/office/powerpoint/2010/main" val="1044888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MacBookPro met Afbeelding">
    <p:spTree>
      <p:nvGrpSpPr>
        <p:cNvPr id="1" name=""/>
        <p:cNvGrpSpPr/>
        <p:nvPr/>
      </p:nvGrpSpPr>
      <p:grpSpPr>
        <a:xfrm>
          <a:off x="0" y="0"/>
          <a:ext cx="0" cy="0"/>
          <a:chOff x="0" y="0"/>
          <a:chExt cx="0" cy="0"/>
        </a:xfrm>
      </p:grpSpPr>
      <p:sp>
        <p:nvSpPr>
          <p:cNvPr id="3" name="Tijdelijke aanduiding voor afbeelding 2"/>
          <p:cNvSpPr>
            <a:spLocks noGrp="1"/>
          </p:cNvSpPr>
          <p:nvPr>
            <p:ph type="pic" idx="1"/>
          </p:nvPr>
        </p:nvSpPr>
        <p:spPr>
          <a:xfrm>
            <a:off x="1674421" y="558140"/>
            <a:ext cx="8799615" cy="53795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5" name="Tijdelijke aanduiding voor datum 4"/>
          <p:cNvSpPr>
            <a:spLocks noGrp="1"/>
          </p:cNvSpPr>
          <p:nvPr>
            <p:ph type="dt" sz="half" idx="10"/>
          </p:nvPr>
        </p:nvSpPr>
        <p:spPr/>
        <p:txBody>
          <a:bodyPr/>
          <a:lstStyle/>
          <a:p>
            <a:fld id="{EDC45F51-14B1-4108-A521-FE0EDA249607}" type="datetimeFigureOut">
              <a:rPr lang="nl-NL" smtClean="0"/>
              <a:pPr/>
              <a:t>16-11-2021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A47A63A-D445-4249-ADF4-6680A5BCAD04}" type="slidenum">
              <a:rPr lang="nl-NL" smtClean="0"/>
              <a:pPr/>
              <a:t>‹nr.›</a:t>
            </a:fld>
            <a:endParaRPr lang="nl-NL"/>
          </a:p>
        </p:txBody>
      </p:sp>
    </p:spTree>
    <p:extLst>
      <p:ext uri="{BB962C8B-B14F-4D97-AF65-F5344CB8AC3E}">
        <p14:creationId xmlns:p14="http://schemas.microsoft.com/office/powerpoint/2010/main" val="681570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781299" y="745135"/>
            <a:ext cx="8550234"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1781298" y="2205635"/>
            <a:ext cx="8550235"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45F51-14B1-4108-A521-FE0EDA249607}" type="datetimeFigureOut">
              <a:rPr lang="nl-NL" smtClean="0"/>
              <a:pPr/>
              <a:t>16-11-2021</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47A63A-D445-4249-ADF4-6680A5BCAD04}" type="slidenum">
              <a:rPr lang="nl-NL" smtClean="0"/>
              <a:pPr/>
              <a:t>‹nr.›</a:t>
            </a:fld>
            <a:endParaRPr lang="nl-NL"/>
          </a:p>
        </p:txBody>
      </p:sp>
      <p:pic>
        <p:nvPicPr>
          <p:cNvPr id="7" name="Afbeelding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924672" y="5381163"/>
            <a:ext cx="1058462" cy="1058462"/>
          </a:xfrm>
          <a:prstGeom prst="rect">
            <a:avLst/>
          </a:prstGeom>
        </p:spPr>
      </p:pic>
    </p:spTree>
    <p:extLst>
      <p:ext uri="{BB962C8B-B14F-4D97-AF65-F5344CB8AC3E}">
        <p14:creationId xmlns:p14="http://schemas.microsoft.com/office/powerpoint/2010/main" val="1279534460"/>
      </p:ext>
    </p:extLst>
  </p:cSld>
  <p:clrMap bg1="lt1" tx1="dk1" bg2="lt2" tx2="dk2" accent1="accent1" accent2="accent2" accent3="accent3" accent4="accent4" accent5="accent5" accent6="accent6" hlink="hlink" folHlink="folHlink"/>
  <p:sldLayoutIdLst>
    <p:sldLayoutId id="2147483674" r:id="rId1"/>
    <p:sldLayoutId id="2147483677" r:id="rId2"/>
    <p:sldLayoutId id="2147483678" r:id="rId3"/>
    <p:sldLayoutId id="2147483663" r:id="rId4"/>
    <p:sldLayoutId id="2147483652" r:id="rId5"/>
    <p:sldLayoutId id="2147483661" r:id="rId6"/>
    <p:sldLayoutId id="2147483656" r:id="rId7"/>
    <p:sldLayoutId id="2147483664" r:id="rId8"/>
    <p:sldLayoutId id="2147483676" r:id="rId9"/>
  </p:sldLayoutIdLst>
  <p:txStyles>
    <p:titleStyle>
      <a:lvl1pPr algn="l" defTabSz="914400" rtl="0" eaLnBrk="1" latinLnBrk="0" hangingPunct="1">
        <a:lnSpc>
          <a:spcPct val="90000"/>
        </a:lnSpc>
        <a:spcBef>
          <a:spcPct val="0"/>
        </a:spcBef>
        <a:buNone/>
        <a:defRPr sz="4400" kern="1200">
          <a:solidFill>
            <a:srgbClr val="6E1E8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E1E8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E1E8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E1E8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E1E8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E1E8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16-11-2021</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spTree>
    <p:extLst>
      <p:ext uri="{BB962C8B-B14F-4D97-AF65-F5344CB8AC3E}">
        <p14:creationId xmlns:p14="http://schemas.microsoft.com/office/powerpoint/2010/main" val="60862091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s://eigenbaas.flowsparks.com/event/YT-V-SM422122" TargetMode="External"/><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rgbClr val="232572"/>
                </a:solidFill>
                <a:effectLst/>
                <a:uLnTx/>
                <a:uFillTx/>
                <a:latin typeface="Arial" panose="020B0604020202020204" pitchFamily="34" charset="0"/>
                <a:ea typeface="+mj-ea"/>
                <a:cs typeface="Arial" panose="020B0604020202020204" pitchFamily="34" charset="0"/>
              </a:rPr>
              <a:t>Mijn onderneming</a:t>
            </a:r>
            <a:endParaRPr kumimoji="0" lang="nl-NL" sz="4400" b="0" i="0" u="none" strike="noStrike" kern="1200" cap="none" spc="0" normalizeH="0" baseline="0" noProof="0" dirty="0">
              <a:ln>
                <a:noFill/>
              </a:ln>
              <a:solidFill>
                <a:srgbClr val="232572"/>
              </a:solidFill>
              <a:effectLst/>
              <a:uLnTx/>
              <a:uFillTx/>
              <a:latin typeface="Arial" panose="020B0604020202020204" pitchFamily="34" charset="0"/>
              <a:ea typeface="+mj-ea"/>
              <a:cs typeface="Arial" panose="020B0604020202020204" pitchFamily="34" charset="0"/>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IBS Thema</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nl-NL" sz="1200" b="1" i="0" u="none" strike="noStrike" kern="1200" cap="none" spc="0" normalizeH="0" baseline="0" noProof="0" dirty="0">
                <a:ln>
                  <a:noFill/>
                </a:ln>
                <a:solidFill>
                  <a:schemeClr val="bg1">
                    <a:lumMod val="75000"/>
                  </a:schemeClr>
                </a:solidFill>
                <a:effectLst/>
                <a:uLnTx/>
                <a:uFillTx/>
                <a:latin typeface="Arial" panose="020B0604020202020204" pitchFamily="34" charset="0"/>
                <a:ea typeface="+mn-ea"/>
                <a:cs typeface="Arial" panose="020B0604020202020204" pitchFamily="34" charset="0"/>
              </a:rPr>
              <a:t> </a:t>
            </a:r>
            <a:r>
              <a:rPr kumimoji="0" lang="nl-NL" sz="1200" b="0" i="0" u="none" strike="noStrike" kern="1200" cap="none" spc="0" normalizeH="0" baseline="0" noProof="0" dirty="0">
                <a:ln>
                  <a:noFill/>
                </a:ln>
                <a:solidFill>
                  <a:schemeClr val="bg1">
                    <a:lumMod val="75000"/>
                  </a:schemeClr>
                </a:solidFill>
                <a:effectLst/>
                <a:uLnTx/>
                <a:uFillTx/>
                <a:latin typeface="Arial" panose="020B0604020202020204" pitchFamily="34" charset="0"/>
                <a:ea typeface="+mn-ea"/>
                <a:cs typeface="Arial" panose="020B0604020202020204" pitchFamily="34" charset="0"/>
              </a:rPr>
              <a:t>Missie en visie</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nl-NL" sz="1200" b="0" i="0" u="none" strike="noStrike" kern="1200" cap="none" spc="0" normalizeH="0" baseline="0" noProof="0" dirty="0">
                <a:ln>
                  <a:noFill/>
                </a:ln>
                <a:solidFill>
                  <a:schemeClr val="bg1">
                    <a:lumMod val="75000"/>
                  </a:schemeClr>
                </a:solidFill>
                <a:effectLst/>
                <a:uLnTx/>
                <a:uFillTx/>
                <a:latin typeface="Arial" panose="020B0604020202020204" pitchFamily="34" charset="0"/>
                <a:ea typeface="+mn-ea"/>
                <a:cs typeface="Arial" panose="020B0604020202020204" pitchFamily="34" charset="0"/>
              </a:rPr>
              <a:t> Nieuwe economie</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nl-NL"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nl-NL" sz="12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Qredits</a:t>
            </a:r>
            <a:endParaRPr kumimoji="0" lang="nl-NL"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nl-NL" sz="1200" b="0" i="0" u="none" strike="noStrike" kern="1200" cap="none" spc="0" normalizeH="0" baseline="0" noProof="0" dirty="0">
                <a:ln>
                  <a:noFill/>
                </a:ln>
                <a:solidFill>
                  <a:schemeClr val="bg1">
                    <a:lumMod val="75000"/>
                  </a:schemeClr>
                </a:solidFill>
                <a:effectLst/>
                <a:uLnTx/>
                <a:uFillTx/>
                <a:latin typeface="Arial" panose="020B0604020202020204" pitchFamily="34" charset="0"/>
                <a:ea typeface="+mn-ea"/>
                <a:cs typeface="Arial" panose="020B0604020202020204" pitchFamily="34" charset="0"/>
              </a:rPr>
              <a:t> Business Model Canvas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nl-NL" sz="1200" b="0" i="0" u="none" strike="noStrike" kern="1200" cap="none" spc="0" normalizeH="0" baseline="0" noProof="0" dirty="0">
                <a:ln>
                  <a:noFill/>
                </a:ln>
                <a:solidFill>
                  <a:schemeClr val="bg1">
                    <a:lumMod val="75000"/>
                  </a:schemeClr>
                </a:solidFill>
                <a:effectLst/>
                <a:uLnTx/>
                <a:uFillTx/>
                <a:latin typeface="Arial" panose="020B0604020202020204" pitchFamily="34" charset="0"/>
                <a:ea typeface="+mn-ea"/>
                <a:cs typeface="Arial" panose="020B0604020202020204" pitchFamily="34" charset="0"/>
              </a:rPr>
              <a:t> Financieel management</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nl-NL"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Samenwerken</a:t>
            </a: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5" y="1727561"/>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Begrippen</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Groepjes bekend maken</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Qredits</a:t>
            </a: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inloggen H1</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HKW-vragen</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lang="nl-NL" sz="1800" dirty="0">
                <a:solidFill>
                  <a:prstClr val="black"/>
                </a:solidFill>
                <a:latin typeface="Arial" panose="020B0604020202020204" pitchFamily="34" charset="0"/>
                <a:cs typeface="Arial" panose="020B0604020202020204" pitchFamily="34" charset="0"/>
              </a:rPr>
              <a:t>Bonus opdracht</a:t>
            </a: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rgbClr val="000644"/>
                          </a:solidFill>
                        </a:rPr>
                        <a:t>Week 1</a:t>
                      </a:r>
                      <a:endParaRPr lang="nl-NL" sz="1200" b="1" kern="1200" dirty="0">
                        <a:solidFill>
                          <a:srgbClr val="000644"/>
                        </a:solidFill>
                        <a:latin typeface="+mn-lt"/>
                        <a:ea typeface="+mn-ea"/>
                        <a:cs typeface="+mn-cs"/>
                      </a:endParaRPr>
                    </a:p>
                  </a:txBody>
                  <a:tcPr anchor="ctr"/>
                </a:tc>
                <a:tc>
                  <a:txBody>
                    <a:bodyPr/>
                    <a:lstStyle/>
                    <a:p>
                      <a:pPr marL="0" algn="ctr" defTabSz="914400" rtl="0" eaLnBrk="1" latinLnBrk="0" hangingPunct="1"/>
                      <a:r>
                        <a:rPr lang="nl-NL" sz="1200" b="1" kern="1200" dirty="0">
                          <a:solidFill>
                            <a:schemeClr val="bg1">
                              <a:lumMod val="85000"/>
                            </a:schemeClr>
                          </a:solidFill>
                        </a:rPr>
                        <a:t>Week 2</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3</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4</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5</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dirty="0">
                          <a:solidFill>
                            <a:schemeClr val="bg1">
                              <a:lumMod val="85000"/>
                            </a:schemeClr>
                          </a:solidFill>
                        </a:rPr>
                        <a:t>Week 6</a:t>
                      </a:r>
                    </a:p>
                  </a:txBody>
                  <a:tcPr anchor="ctr"/>
                </a:tc>
                <a:tc>
                  <a:txBody>
                    <a:bodyPr/>
                    <a:lstStyle/>
                    <a:p>
                      <a:pPr algn="ctr"/>
                      <a:r>
                        <a:rPr lang="nl-NL" sz="1200" dirty="0">
                          <a:solidFill>
                            <a:schemeClr val="bg1">
                              <a:lumMod val="85000"/>
                            </a:schemeClr>
                          </a:solidFill>
                        </a:rPr>
                        <a:t>Week 7</a:t>
                      </a:r>
                    </a:p>
                  </a:txBody>
                  <a:tcPr anchor="ctr"/>
                </a:tc>
                <a:tc>
                  <a:txBody>
                    <a:bodyPr/>
                    <a:lstStyle/>
                    <a:p>
                      <a:pPr algn="ctr"/>
                      <a:r>
                        <a:rPr lang="nl-NL" sz="1200" dirty="0">
                          <a:solidFill>
                            <a:schemeClr val="bg1">
                              <a:lumMod val="85000"/>
                            </a:schemeClr>
                          </a:solidFill>
                        </a:rPr>
                        <a:t>Week 8</a:t>
                      </a:r>
                    </a:p>
                  </a:txBody>
                  <a:tcPr anchor="ctr"/>
                </a:tc>
                <a:tc>
                  <a:txBody>
                    <a:bodyPr/>
                    <a:lstStyle/>
                    <a:p>
                      <a:pPr algn="ctr"/>
                      <a:r>
                        <a:rPr lang="nl-NL" sz="1200" dirty="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2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IBS Toetsing</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Kennistoets</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Ondernemersverslag</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q"/>
              <a:tabLst/>
              <a:defRPr/>
            </a:pPr>
            <a:r>
              <a:rPr kumimoji="0" lang="nl-NL" sz="1200" b="0" i="0" u="none" strike="noStrike" kern="1200" cap="none" spc="0" normalizeH="0" baseline="0" noProof="0" dirty="0">
                <a:ln>
                  <a:noFill/>
                </a:ln>
                <a:solidFill>
                  <a:schemeClr val="bg1">
                    <a:lumMod val="75000"/>
                  </a:schemeClr>
                </a:solidFill>
                <a:effectLst/>
                <a:uLnTx/>
                <a:uFillTx/>
                <a:latin typeface="Arial" panose="020B0604020202020204" pitchFamily="34" charset="0"/>
                <a:ea typeface="+mn-ea"/>
                <a:cs typeface="Arial" panose="020B0604020202020204" pitchFamily="34" charset="0"/>
              </a:rPr>
              <a:t> Podcast</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1914404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rgbClr val="232572"/>
                </a:solidFill>
                <a:effectLst/>
                <a:uLnTx/>
                <a:uFillTx/>
                <a:latin typeface="Arial" panose="020B0604020202020204" pitchFamily="34" charset="0"/>
                <a:ea typeface="+mj-ea"/>
                <a:cs typeface="Arial" panose="020B0604020202020204" pitchFamily="34" charset="0"/>
              </a:rPr>
              <a:t>Opdracht (bonus)</a:t>
            </a:r>
            <a:endParaRPr kumimoji="0" lang="nl-NL" sz="4400" b="0" i="0" u="none" strike="noStrike" kern="1200" cap="none" spc="0" normalizeH="0" baseline="0" noProof="0" dirty="0">
              <a:ln>
                <a:noFill/>
              </a:ln>
              <a:solidFill>
                <a:srgbClr val="232572"/>
              </a:solidFill>
              <a:effectLst/>
              <a:uLnTx/>
              <a:uFillTx/>
              <a:latin typeface="Arial" panose="020B0604020202020204" pitchFamily="34" charset="0"/>
              <a:ea typeface="+mj-ea"/>
              <a:cs typeface="Arial" panose="020B0604020202020204" pitchFamily="34" charset="0"/>
            </a:endParaRPr>
          </a:p>
        </p:txBody>
      </p:sp>
      <p:sp>
        <p:nvSpPr>
          <p:cNvPr id="10" name="Tijdelijke aanduiding voor inhoud 5">
            <a:extLst>
              <a:ext uri="{FF2B5EF4-FFF2-40B4-BE49-F238E27FC236}">
                <a16:creationId xmlns:a16="http://schemas.microsoft.com/office/drawing/2014/main" id="{46D7A2C5-E2B8-4B59-A1DF-D3E5D2A4E2EC}"/>
              </a:ext>
            </a:extLst>
          </p:cNvPr>
          <p:cNvSpPr txBox="1">
            <a:spLocks/>
          </p:cNvSpPr>
          <p:nvPr/>
        </p:nvSpPr>
        <p:spPr bwMode="auto">
          <a:xfrm>
            <a:off x="1915404" y="1727561"/>
            <a:ext cx="8840580" cy="25993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err="1">
                <a:ln>
                  <a:noFill/>
                </a:ln>
                <a:solidFill>
                  <a:srgbClr val="000644"/>
                </a:solidFill>
                <a:effectLst/>
                <a:uLnTx/>
                <a:uFillTx/>
                <a:latin typeface="Arial" panose="020B0604020202020204" pitchFamily="34" charset="0"/>
                <a:ea typeface="+mn-ea"/>
                <a:cs typeface="Arial" panose="020B0604020202020204" pitchFamily="34" charset="0"/>
              </a:rPr>
              <a:t>Strenghts</a:t>
            </a: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 </a:t>
            </a:r>
            <a:r>
              <a:rPr kumimoji="0" lang="nl-NL" sz="1800" b="1" i="0" u="none" strike="noStrike" kern="1200" cap="none" spc="0" normalizeH="0" baseline="0" noProof="0" dirty="0" err="1">
                <a:ln>
                  <a:noFill/>
                </a:ln>
                <a:solidFill>
                  <a:srgbClr val="000644"/>
                </a:solidFill>
                <a:effectLst/>
                <a:uLnTx/>
                <a:uFillTx/>
                <a:latin typeface="Arial" panose="020B0604020202020204" pitchFamily="34" charset="0"/>
                <a:ea typeface="+mn-ea"/>
                <a:cs typeface="Arial" panose="020B0604020202020204" pitchFamily="34" charset="0"/>
              </a:rPr>
              <a:t>and</a:t>
            </a: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 </a:t>
            </a:r>
            <a:r>
              <a:rPr kumimoji="0" lang="nl-NL" sz="1800" b="1" i="0" u="none" strike="noStrike" kern="1200" cap="none" spc="0" normalizeH="0" baseline="0" noProof="0" dirty="0" err="1">
                <a:ln>
                  <a:noFill/>
                </a:ln>
                <a:solidFill>
                  <a:srgbClr val="000644"/>
                </a:solidFill>
                <a:effectLst/>
                <a:uLnTx/>
                <a:uFillTx/>
                <a:latin typeface="Arial" panose="020B0604020202020204" pitchFamily="34" charset="0"/>
                <a:ea typeface="+mn-ea"/>
                <a:cs typeface="Arial" panose="020B0604020202020204" pitchFamily="34" charset="0"/>
              </a:rPr>
              <a:t>weaknesses</a:t>
            </a: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 van de groep.</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Gisteren hebben jullie de 16 </a:t>
            </a:r>
            <a:r>
              <a:rPr kumimoji="0" lang="nl-NL" sz="1800" i="0" u="none" strike="noStrike" kern="1200" cap="none" spc="0" normalizeH="0" baseline="0" noProof="0" dirty="0" err="1">
                <a:ln>
                  <a:noFill/>
                </a:ln>
                <a:solidFill>
                  <a:srgbClr val="000644"/>
                </a:solidFill>
                <a:effectLst/>
                <a:uLnTx/>
                <a:uFillTx/>
                <a:latin typeface="Arial" panose="020B0604020202020204" pitchFamily="34" charset="0"/>
                <a:ea typeface="+mn-ea"/>
                <a:cs typeface="Arial" panose="020B0604020202020204" pitchFamily="34" charset="0"/>
              </a:rPr>
              <a:t>personalities</a:t>
            </a: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 test gedaan. Hieruit volgt een </a:t>
            </a:r>
            <a:r>
              <a:rPr kumimoji="0" lang="nl-NL" sz="1800" i="0" u="none" strike="noStrike" kern="1200" cap="none" spc="0" normalizeH="0" baseline="0" noProof="0" dirty="0" err="1">
                <a:ln>
                  <a:noFill/>
                </a:ln>
                <a:solidFill>
                  <a:srgbClr val="000644"/>
                </a:solidFill>
                <a:effectLst/>
                <a:uLnTx/>
                <a:uFillTx/>
                <a:latin typeface="Arial" panose="020B0604020202020204" pitchFamily="34" charset="0"/>
                <a:ea typeface="+mn-ea"/>
                <a:cs typeface="Arial" panose="020B0604020202020204" pitchFamily="34" charset="0"/>
              </a:rPr>
              <a:t>personality</a:t>
            </a: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 type zoals een </a:t>
            </a:r>
            <a:r>
              <a:rPr kumimoji="0" lang="nl-NL" sz="1800" i="1"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Advocate, Consul </a:t>
            </a:r>
            <a:r>
              <a:rPr kumimoji="0" lang="nl-NL" sz="180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of </a:t>
            </a:r>
            <a:r>
              <a:rPr kumimoji="0" lang="nl-NL" sz="1800" i="1"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Entertainer. </a:t>
            </a:r>
            <a:r>
              <a:rPr kumimoji="0" lang="nl-NL" sz="180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Deze types hebben elk hun</a:t>
            </a: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 sterke en zwakke punten oftewel de </a:t>
            </a:r>
            <a:r>
              <a:rPr kumimoji="0" lang="nl-NL" sz="1800" i="0" u="none" strike="noStrike" kern="1200" cap="none" spc="0" normalizeH="0" baseline="0" noProof="0" dirty="0" err="1">
                <a:ln>
                  <a:noFill/>
                </a:ln>
                <a:solidFill>
                  <a:srgbClr val="000644"/>
                </a:solidFill>
                <a:effectLst/>
                <a:uLnTx/>
                <a:uFillTx/>
                <a:latin typeface="Arial" panose="020B0604020202020204" pitchFamily="34" charset="0"/>
                <a:ea typeface="+mn-ea"/>
                <a:cs typeface="Arial" panose="020B0604020202020204" pitchFamily="34" charset="0"/>
              </a:rPr>
              <a:t>strenghts</a:t>
            </a: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 </a:t>
            </a:r>
            <a:r>
              <a:rPr kumimoji="0" lang="nl-NL" sz="1800" i="0" u="none" strike="noStrike" kern="1200" cap="none" spc="0" normalizeH="0" baseline="0" noProof="0" dirty="0" err="1">
                <a:ln>
                  <a:noFill/>
                </a:ln>
                <a:solidFill>
                  <a:srgbClr val="000644"/>
                </a:solidFill>
                <a:effectLst/>
                <a:uLnTx/>
                <a:uFillTx/>
                <a:latin typeface="Arial" panose="020B0604020202020204" pitchFamily="34" charset="0"/>
                <a:ea typeface="+mn-ea"/>
                <a:cs typeface="Arial" panose="020B0604020202020204" pitchFamily="34" charset="0"/>
              </a:rPr>
              <a:t>and</a:t>
            </a: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 </a:t>
            </a:r>
            <a:r>
              <a:rPr kumimoji="0" lang="nl-NL" sz="1800" i="0" u="none" strike="noStrike" kern="1200" cap="none" spc="0" normalizeH="0" baseline="0" noProof="0" dirty="0" err="1">
                <a:ln>
                  <a:noFill/>
                </a:ln>
                <a:solidFill>
                  <a:srgbClr val="000644"/>
                </a:solidFill>
                <a:effectLst/>
                <a:uLnTx/>
                <a:uFillTx/>
                <a:latin typeface="Arial" panose="020B0604020202020204" pitchFamily="34" charset="0"/>
                <a:ea typeface="+mn-ea"/>
                <a:cs typeface="Arial" panose="020B0604020202020204" pitchFamily="34" charset="0"/>
              </a:rPr>
              <a:t>weaknesses</a:t>
            </a:r>
            <a:r>
              <a:rPr lang="nl-NL" sz="1800" dirty="0">
                <a:solidFill>
                  <a:srgbClr val="000644"/>
                </a:solidFill>
                <a:latin typeface="Arial" panose="020B0604020202020204" pitchFamily="34" charset="0"/>
                <a:cs typeface="Arial" panose="020B0604020202020204" pitchFamily="34" charset="0"/>
              </a:rPr>
              <a:t>. </a:t>
            </a:r>
          </a:p>
          <a:p>
            <a:pPr marL="342900" marR="0" lvl="0" indent="-342900" algn="l" defTabSz="914400" rtl="0" eaLnBrk="1" fontAlgn="base" latinLnBrk="0" hangingPunct="1">
              <a:lnSpc>
                <a:spcPct val="90000"/>
              </a:lnSpc>
              <a:spcBef>
                <a:spcPts val="1000"/>
              </a:spcBef>
              <a:spcAft>
                <a:spcPct val="0"/>
              </a:spcAft>
              <a:buClrTx/>
              <a:buSzTx/>
              <a:buFont typeface="+mj-lt"/>
              <a:buAutoNum type="arabicPeriod"/>
              <a:tabLst/>
              <a:defRPr/>
            </a:pPr>
            <a:r>
              <a:rPr lang="nl-NL" sz="1800" i="1" dirty="0">
                <a:solidFill>
                  <a:srgbClr val="000644"/>
                </a:solidFill>
                <a:latin typeface="Arial" panose="020B0604020202020204" pitchFamily="34" charset="0"/>
                <a:cs typeface="Arial" panose="020B0604020202020204" pitchFamily="34" charset="0"/>
              </a:rPr>
              <a:t>Start een Teams vergadering op in het groepskanaal</a:t>
            </a:r>
          </a:p>
          <a:p>
            <a:pPr marL="342900" marR="0" lvl="0" indent="-342900" algn="l" defTabSz="914400" rtl="0" eaLnBrk="1" fontAlgn="base" latinLnBrk="0" hangingPunct="1">
              <a:lnSpc>
                <a:spcPct val="90000"/>
              </a:lnSpc>
              <a:spcBef>
                <a:spcPts val="1000"/>
              </a:spcBef>
              <a:spcAft>
                <a:spcPct val="0"/>
              </a:spcAft>
              <a:buClrTx/>
              <a:buSzTx/>
              <a:buFont typeface="+mj-lt"/>
              <a:buAutoNum type="arabicPeriod"/>
              <a:tabLst/>
              <a:defRPr/>
            </a:pPr>
            <a:r>
              <a:rPr lang="nl-NL" sz="1800" i="1" dirty="0">
                <a:solidFill>
                  <a:srgbClr val="000644"/>
                </a:solidFill>
                <a:latin typeface="Arial" panose="020B0604020202020204" pitchFamily="34" charset="0"/>
                <a:cs typeface="Arial" panose="020B0604020202020204" pitchFamily="34" charset="0"/>
              </a:rPr>
              <a:t>Bespreek met elkaar jullie sterke en zwakke punten. </a:t>
            </a:r>
          </a:p>
          <a:p>
            <a:pPr marL="342900" marR="0" lvl="0" indent="-342900" algn="l" defTabSz="914400" rtl="0" eaLnBrk="1" fontAlgn="base" latinLnBrk="0" hangingPunct="1">
              <a:lnSpc>
                <a:spcPct val="90000"/>
              </a:lnSpc>
              <a:spcBef>
                <a:spcPts val="1000"/>
              </a:spcBef>
              <a:spcAft>
                <a:spcPct val="0"/>
              </a:spcAft>
              <a:buClrTx/>
              <a:buSzTx/>
              <a:buFont typeface="+mj-lt"/>
              <a:buAutoNum type="arabicPeriod"/>
              <a:tabLst/>
              <a:defRPr/>
            </a:pPr>
            <a:r>
              <a:rPr lang="nl-NL" sz="1800" i="1" dirty="0">
                <a:solidFill>
                  <a:srgbClr val="000644"/>
                </a:solidFill>
                <a:latin typeface="Arial" panose="020B0604020202020204" pitchFamily="34" charset="0"/>
                <a:cs typeface="Arial" panose="020B0604020202020204" pitchFamily="34" charset="0"/>
              </a:rPr>
              <a:t>Schrijf een conclusie; wat zijn de sterkste punten van jullie groep en wat zijn punten die (nu nog) zwak zijn.</a:t>
            </a:r>
            <a:endParaRPr kumimoji="0" lang="nl-NL" sz="1800" i="1"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90000"/>
              </a:lnSpc>
              <a:spcBef>
                <a:spcPts val="1000"/>
              </a:spcBef>
              <a:spcAft>
                <a:spcPct val="0"/>
              </a:spcAft>
              <a:buClrTx/>
              <a:buSzTx/>
              <a:buFont typeface="+mj-lt"/>
              <a:buAutoNum type="arabicPeriod"/>
              <a:tabLst/>
              <a:defRPr/>
            </a:pPr>
            <a:r>
              <a:rPr kumimoji="0" lang="nl-NL" sz="1800" i="1"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Verwerk deze in een gedeeld document</a:t>
            </a:r>
          </a:p>
          <a:p>
            <a:pPr marL="342900" marR="0" lvl="0" indent="-342900" algn="l" defTabSz="914400" rtl="0" eaLnBrk="1" fontAlgn="base" latinLnBrk="0" hangingPunct="1">
              <a:lnSpc>
                <a:spcPct val="90000"/>
              </a:lnSpc>
              <a:spcBef>
                <a:spcPts val="1000"/>
              </a:spcBef>
              <a:spcAft>
                <a:spcPct val="0"/>
              </a:spcAft>
              <a:buClrTx/>
              <a:buSzTx/>
              <a:buFont typeface="+mj-lt"/>
              <a:buAutoNum type="arabicPeriod"/>
              <a:tabLst/>
              <a:defRPr/>
            </a:pPr>
            <a:r>
              <a:rPr lang="nl-NL" sz="1800" i="1" dirty="0">
                <a:solidFill>
                  <a:srgbClr val="000644"/>
                </a:solidFill>
                <a:latin typeface="Arial" panose="020B0604020202020204" pitchFamily="34" charset="0"/>
                <a:cs typeface="Arial" panose="020B0604020202020204" pitchFamily="34" charset="0"/>
              </a:rPr>
              <a:t>Bewaar dit document goed, later in de periode gaan we hiermee verder.</a:t>
            </a:r>
            <a:endParaRPr kumimoji="0" lang="nl-NL" sz="1800" i="1"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0322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rgbClr val="232572"/>
                </a:solidFill>
                <a:effectLst/>
                <a:uLnTx/>
                <a:uFillTx/>
                <a:latin typeface="Arial" panose="020B0604020202020204" pitchFamily="34" charset="0"/>
                <a:ea typeface="+mj-ea"/>
                <a:cs typeface="Arial" panose="020B0604020202020204" pitchFamily="34" charset="0"/>
              </a:rPr>
              <a:t>Groepen</a:t>
            </a:r>
            <a:endParaRPr kumimoji="0" lang="nl-NL" sz="4400" b="0" i="0" u="none" strike="noStrike" kern="1200" cap="none" spc="0" normalizeH="0" baseline="0" noProof="0" dirty="0">
              <a:ln>
                <a:noFill/>
              </a:ln>
              <a:solidFill>
                <a:srgbClr val="232572"/>
              </a:solidFill>
              <a:effectLst/>
              <a:uLnTx/>
              <a:uFillTx/>
              <a:latin typeface="Arial" panose="020B0604020202020204" pitchFamily="34" charset="0"/>
              <a:ea typeface="+mj-ea"/>
              <a:cs typeface="Arial" panose="020B0604020202020204" pitchFamily="34" charset="0"/>
            </a:endParaRPr>
          </a:p>
        </p:txBody>
      </p:sp>
      <p:pic>
        <p:nvPicPr>
          <p:cNvPr id="1026" name="Picture 2">
            <a:extLst>
              <a:ext uri="{FF2B5EF4-FFF2-40B4-BE49-F238E27FC236}">
                <a16:creationId xmlns:a16="http://schemas.microsoft.com/office/drawing/2014/main" id="{BF654631-7AB7-494C-B8FC-2258C4D903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99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Tijdelijke aanduiding voor afbeelding 6"/>
          <p:cNvPicPr>
            <a:picLocks noChangeAspect="1"/>
          </p:cNvPicPr>
          <p:nvPr/>
        </p:nvPicPr>
        <p:blipFill rotWithShape="1">
          <a:blip r:embed="rId2" cstate="print">
            <a:extLst>
              <a:ext uri="{28A0092B-C50C-407E-A947-70E740481C1C}">
                <a14:useLocalDpi xmlns:a14="http://schemas.microsoft.com/office/drawing/2010/main" val="0"/>
              </a:ext>
            </a:extLst>
          </a:blip>
          <a:srcRect l="820" t="820" r="820" b="820"/>
          <a:stretch/>
        </p:blipFill>
        <p:spPr>
          <a:xfrm>
            <a:off x="539700" y="4067175"/>
            <a:ext cx="2159999" cy="2160000"/>
          </a:xfrm>
          <a:prstGeom prst="ellipse">
            <a:avLst/>
          </a:prstGeom>
        </p:spPr>
      </p:pic>
      <p:sp>
        <p:nvSpPr>
          <p:cNvPr id="2" name="Titel 1"/>
          <p:cNvSpPr>
            <a:spLocks noGrp="1"/>
          </p:cNvSpPr>
          <p:nvPr>
            <p:ph type="ctrTitle"/>
          </p:nvPr>
        </p:nvSpPr>
        <p:spPr/>
        <p:txBody>
          <a:bodyPr>
            <a:normAutofit/>
          </a:bodyPr>
          <a:lstStyle/>
          <a:p>
            <a:r>
              <a:rPr lang="nl-NL" sz="4400"/>
              <a:t>Welkom</a:t>
            </a:r>
          </a:p>
        </p:txBody>
      </p:sp>
      <p:grpSp>
        <p:nvGrpSpPr>
          <p:cNvPr id="3" name="Groep 2"/>
          <p:cNvGrpSpPr/>
          <p:nvPr/>
        </p:nvGrpSpPr>
        <p:grpSpPr>
          <a:xfrm>
            <a:off x="-643895" y="-904433"/>
            <a:ext cx="3862087" cy="3862087"/>
            <a:chOff x="-643895" y="-904433"/>
            <a:chExt cx="3862087" cy="3862087"/>
          </a:xfrm>
          <a:solidFill>
            <a:schemeClr val="tx1"/>
          </a:solidFill>
        </p:grpSpPr>
        <p:sp>
          <p:nvSpPr>
            <p:cNvPr id="4" name="Ovaal 3"/>
            <p:cNvSpPr/>
            <p:nvPr/>
          </p:nvSpPr>
          <p:spPr>
            <a:xfrm>
              <a:off x="-643895" y="-904433"/>
              <a:ext cx="3862087" cy="3862087"/>
            </a:xfrm>
            <a:prstGeom prst="ellipse">
              <a:avLst/>
            </a:prstGeom>
            <a:grpFill/>
            <a:ln>
              <a:noFill/>
            </a:ln>
            <a:effectLst>
              <a:outerShdw blurRad="241300" dist="177800" dir="2700000" algn="tl" rotWithShape="0">
                <a:srgbClr val="171948">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t>  </a:t>
              </a: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036" y="293372"/>
              <a:ext cx="2167664" cy="2167664"/>
            </a:xfrm>
            <a:prstGeom prst="rect">
              <a:avLst/>
            </a:prstGeom>
            <a:grpFill/>
          </p:spPr>
        </p:pic>
      </p:grpSp>
    </p:spTree>
    <p:extLst>
      <p:ext uri="{BB962C8B-B14F-4D97-AF65-F5344CB8AC3E}">
        <p14:creationId xmlns:p14="http://schemas.microsoft.com/office/powerpoint/2010/main" val="60382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8700" y="102534"/>
            <a:ext cx="10515600" cy="2852737"/>
          </a:xfrm>
        </p:spPr>
        <p:txBody>
          <a:bodyPr/>
          <a:lstStyle/>
          <a:p>
            <a:r>
              <a:rPr lang="nl-NL" err="1">
                <a:solidFill>
                  <a:schemeClr val="bg1"/>
                </a:solidFill>
              </a:rPr>
              <a:t>Let’s</a:t>
            </a:r>
            <a:r>
              <a:rPr lang="nl-NL">
                <a:solidFill>
                  <a:schemeClr val="bg1"/>
                </a:solidFill>
              </a:rPr>
              <a:t> start!</a:t>
            </a:r>
            <a:endParaRPr lang="nl-NL" i="1">
              <a:solidFill>
                <a:schemeClr val="bg1"/>
              </a:solidFill>
            </a:endParaRPr>
          </a:p>
        </p:txBody>
      </p:sp>
      <p:grpSp>
        <p:nvGrpSpPr>
          <p:cNvPr id="5" name="Groep 2"/>
          <p:cNvGrpSpPr/>
          <p:nvPr/>
        </p:nvGrpSpPr>
        <p:grpSpPr>
          <a:xfrm>
            <a:off x="-643895" y="-904433"/>
            <a:ext cx="3862087" cy="3862087"/>
            <a:chOff x="-643895" y="-904433"/>
            <a:chExt cx="3862087" cy="3862087"/>
          </a:xfrm>
          <a:solidFill>
            <a:schemeClr val="tx1"/>
          </a:solidFill>
        </p:grpSpPr>
        <p:sp>
          <p:nvSpPr>
            <p:cNvPr id="6" name="Ovaal 3"/>
            <p:cNvSpPr/>
            <p:nvPr/>
          </p:nvSpPr>
          <p:spPr>
            <a:xfrm>
              <a:off x="-643895" y="-904433"/>
              <a:ext cx="3862087" cy="3862087"/>
            </a:xfrm>
            <a:prstGeom prst="ellipse">
              <a:avLst/>
            </a:prstGeom>
            <a:grpFill/>
            <a:ln>
              <a:noFill/>
            </a:ln>
            <a:effectLst>
              <a:outerShdw blurRad="241300" dist="177800" dir="2700000" algn="tl" rotWithShape="0">
                <a:srgbClr val="171948">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t>  </a:t>
              </a:r>
            </a:p>
          </p:txBody>
        </p:sp>
        <p:pic>
          <p:nvPicPr>
            <p:cNvPr id="7"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036" y="293372"/>
              <a:ext cx="2167664" cy="2167664"/>
            </a:xfrm>
            <a:prstGeom prst="rect">
              <a:avLst/>
            </a:prstGeom>
            <a:grpFill/>
          </p:spPr>
        </p:pic>
      </p:grpSp>
      <p:pic>
        <p:nvPicPr>
          <p:cNvPr id="3" name="Afbeelding 2"/>
          <p:cNvPicPr>
            <a:picLocks noChangeAspect="1"/>
          </p:cNvPicPr>
          <p:nvPr/>
        </p:nvPicPr>
        <p:blipFill>
          <a:blip r:embed="rId3"/>
          <a:stretch>
            <a:fillRect/>
          </a:stretch>
        </p:blipFill>
        <p:spPr>
          <a:xfrm>
            <a:off x="3581631" y="2162175"/>
            <a:ext cx="5572125" cy="4362450"/>
          </a:xfrm>
          <a:prstGeom prst="rect">
            <a:avLst/>
          </a:prstGeom>
        </p:spPr>
      </p:pic>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537" y="1832094"/>
            <a:ext cx="1596906" cy="1596906"/>
          </a:xfrm>
          <a:prstGeom prst="rect">
            <a:avLst/>
          </a:prstGeom>
        </p:spPr>
      </p:pic>
    </p:spTree>
    <p:extLst>
      <p:ext uri="{BB962C8B-B14F-4D97-AF65-F5344CB8AC3E}">
        <p14:creationId xmlns:p14="http://schemas.microsoft.com/office/powerpoint/2010/main" val="368722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Veel vraagtekens op een zwarte achtergrond">
            <a:extLst>
              <a:ext uri="{FF2B5EF4-FFF2-40B4-BE49-F238E27FC236}">
                <a16:creationId xmlns:a16="http://schemas.microsoft.com/office/drawing/2014/main" id="{6D46FF98-D24B-410C-9693-2DDFE51A3C3A}"/>
              </a:ext>
            </a:extLst>
          </p:cNvPr>
          <p:cNvPicPr>
            <a:picLocks noChangeAspect="1"/>
          </p:cNvPicPr>
          <p:nvPr/>
        </p:nvPicPr>
        <p:blipFill rotWithShape="1">
          <a:blip r:embed="rId2">
            <a:alphaModFix amt="50000"/>
          </a:blip>
          <a:srcRect t="7787"/>
          <a:stretch/>
        </p:blipFill>
        <p:spPr>
          <a:xfrm>
            <a:off x="20" y="1"/>
            <a:ext cx="12191980" cy="6857999"/>
          </a:xfrm>
          <a:prstGeom prst="rect">
            <a:avLst/>
          </a:prstGeom>
        </p:spPr>
      </p:pic>
      <p:sp>
        <p:nvSpPr>
          <p:cNvPr id="2" name="Titel 1">
            <a:extLst>
              <a:ext uri="{FF2B5EF4-FFF2-40B4-BE49-F238E27FC236}">
                <a16:creationId xmlns:a16="http://schemas.microsoft.com/office/drawing/2014/main" id="{CE89699B-12C7-4C20-AA97-A0E263853E94}"/>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De HKW-vragen</a:t>
            </a:r>
          </a:p>
        </p:txBody>
      </p:sp>
    </p:spTree>
    <p:extLst>
      <p:ext uri="{BB962C8B-B14F-4D97-AF65-F5344CB8AC3E}">
        <p14:creationId xmlns:p14="http://schemas.microsoft.com/office/powerpoint/2010/main" val="3427332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951A1FC-10FB-4438-B7BB-FA4949679114}"/>
              </a:ext>
            </a:extLst>
          </p:cNvPr>
          <p:cNvSpPr>
            <a:spLocks noGrp="1"/>
          </p:cNvSpPr>
          <p:nvPr>
            <p:ph type="title"/>
          </p:nvPr>
        </p:nvSpPr>
        <p:spPr>
          <a:xfrm>
            <a:off x="1285240" y="1050595"/>
            <a:ext cx="8074815" cy="1618489"/>
          </a:xfrm>
        </p:spPr>
        <p:txBody>
          <a:bodyPr vert="horz" lIns="91440" tIns="45720" rIns="91440" bIns="45720" rtlCol="0" anchor="ctr">
            <a:normAutofit/>
          </a:bodyPr>
          <a:lstStyle/>
          <a:p>
            <a:r>
              <a:rPr lang="en-US" sz="5600" kern="1200">
                <a:solidFill>
                  <a:schemeClr val="tx1"/>
                </a:solidFill>
                <a:latin typeface="+mj-lt"/>
                <a:ea typeface="+mj-ea"/>
                <a:cs typeface="+mj-cs"/>
              </a:rPr>
              <a:t>HKW = Hoe kunnen we…?</a:t>
            </a:r>
          </a:p>
        </p:txBody>
      </p:sp>
      <p:sp>
        <p:nvSpPr>
          <p:cNvPr id="3" name="Tekstvak 2">
            <a:extLst>
              <a:ext uri="{FF2B5EF4-FFF2-40B4-BE49-F238E27FC236}">
                <a16:creationId xmlns:a16="http://schemas.microsoft.com/office/drawing/2014/main" id="{418C4A75-ED16-4EA1-8364-57254AD87504}"/>
              </a:ext>
            </a:extLst>
          </p:cNvPr>
          <p:cNvSpPr txBox="1"/>
          <p:nvPr/>
        </p:nvSpPr>
        <p:spPr>
          <a:xfrm>
            <a:off x="1285240" y="2969469"/>
            <a:ext cx="8074815" cy="2800395"/>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2400"/>
              <a:t>Ontwerpgerichte vragen</a:t>
            </a:r>
          </a:p>
          <a:p>
            <a:pPr marL="285750" indent="-228600">
              <a:lnSpc>
                <a:spcPct val="90000"/>
              </a:lnSpc>
              <a:spcAft>
                <a:spcPts val="600"/>
              </a:spcAft>
              <a:buFont typeface="Arial" panose="020B0604020202020204" pitchFamily="34" charset="0"/>
              <a:buChar char="•"/>
            </a:pPr>
            <a:r>
              <a:rPr lang="en-US" sz="2400"/>
              <a:t>Positief: denk in kansen</a:t>
            </a:r>
          </a:p>
          <a:p>
            <a:pPr marL="285750" indent="-228600">
              <a:lnSpc>
                <a:spcPct val="90000"/>
              </a:lnSpc>
              <a:spcAft>
                <a:spcPts val="600"/>
              </a:spcAft>
              <a:buFont typeface="Arial" panose="020B0604020202020204" pitchFamily="34" charset="0"/>
              <a:buChar char="•"/>
            </a:pPr>
            <a:r>
              <a:rPr lang="en-US" sz="2400"/>
              <a:t>Ruimdenkend</a:t>
            </a:r>
          </a:p>
          <a:p>
            <a:pPr marL="285750" indent="-228600">
              <a:lnSpc>
                <a:spcPct val="90000"/>
              </a:lnSpc>
              <a:spcAft>
                <a:spcPts val="600"/>
              </a:spcAft>
              <a:buFont typeface="Arial" panose="020B0604020202020204" pitchFamily="34" charset="0"/>
              <a:buChar char="•"/>
            </a:pPr>
            <a:r>
              <a:rPr lang="en-US" sz="2400"/>
              <a:t>Out of the box</a:t>
            </a:r>
          </a:p>
          <a:p>
            <a:pPr marL="285750" indent="-228600">
              <a:lnSpc>
                <a:spcPct val="90000"/>
              </a:lnSpc>
              <a:spcAft>
                <a:spcPts val="600"/>
              </a:spcAft>
              <a:buFont typeface="Arial" panose="020B0604020202020204" pitchFamily="34" charset="0"/>
              <a:buChar char="•"/>
            </a:pPr>
            <a:endParaRPr lang="en-US" sz="2400"/>
          </a:p>
          <a:p>
            <a:pPr marL="285750" indent="-228600">
              <a:lnSpc>
                <a:spcPct val="90000"/>
              </a:lnSpc>
              <a:spcAft>
                <a:spcPts val="600"/>
              </a:spcAft>
              <a:buFont typeface="Arial" panose="020B0604020202020204" pitchFamily="34" charset="0"/>
              <a:buChar char="•"/>
            </a:pPr>
            <a:endParaRPr lang="en-US" sz="2400"/>
          </a:p>
          <a:p>
            <a:pPr marL="285750" indent="-228600">
              <a:lnSpc>
                <a:spcPct val="90000"/>
              </a:lnSpc>
              <a:spcAft>
                <a:spcPts val="600"/>
              </a:spcAft>
              <a:buFont typeface="Arial" panose="020B0604020202020204" pitchFamily="34" charset="0"/>
              <a:buChar char="•"/>
            </a:pPr>
            <a:endParaRPr lang="en-US" sz="2400"/>
          </a:p>
        </p:txBody>
      </p:sp>
    </p:spTree>
    <p:extLst>
      <p:ext uri="{BB962C8B-B14F-4D97-AF65-F5344CB8AC3E}">
        <p14:creationId xmlns:p14="http://schemas.microsoft.com/office/powerpoint/2010/main" val="67676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255BB54-CC17-4A52-B34B-39A53E7F6A16}"/>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Doel van deze werkvorm</a:t>
            </a:r>
          </a:p>
        </p:txBody>
      </p:sp>
      <p:pic>
        <p:nvPicPr>
          <p:cNvPr id="6" name="Picture 5" descr="Drie pijlen in de roos">
            <a:extLst>
              <a:ext uri="{FF2B5EF4-FFF2-40B4-BE49-F238E27FC236}">
                <a16:creationId xmlns:a16="http://schemas.microsoft.com/office/drawing/2014/main" id="{A6867A7B-D9B4-4139-A616-9958C6CAC18A}"/>
              </a:ext>
            </a:extLst>
          </p:cNvPr>
          <p:cNvPicPr>
            <a:picLocks noChangeAspect="1"/>
          </p:cNvPicPr>
          <p:nvPr/>
        </p:nvPicPr>
        <p:blipFill rotWithShape="1">
          <a:blip r:embed="rId2"/>
          <a:srcRect l="11085" r="44434" b="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kstvak 3">
            <a:extLst>
              <a:ext uri="{FF2B5EF4-FFF2-40B4-BE49-F238E27FC236}">
                <a16:creationId xmlns:a16="http://schemas.microsoft.com/office/drawing/2014/main" id="{4D4525A5-9D6D-470B-B9C6-E1E7A5D435F3}"/>
              </a:ext>
            </a:extLst>
          </p:cNvPr>
          <p:cNvSpPr txBox="1"/>
          <p:nvPr/>
        </p:nvSpPr>
        <p:spPr>
          <a:xfrm>
            <a:off x="5297762" y="2706624"/>
            <a:ext cx="6251110" cy="348386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500" b="0" i="0">
                <a:effectLst/>
              </a:rPr>
              <a:t>Het doel van deze werkvorm is om kansen te vinden, dus je ontwikkelt meerdere vragen bij deze opdracht. Probeer </a:t>
            </a:r>
            <a:r>
              <a:rPr lang="en-US" sz="1500" b="1" i="0">
                <a:effectLst/>
              </a:rPr>
              <a:t>vijf</a:t>
            </a:r>
            <a:r>
              <a:rPr lang="en-US" sz="1500" b="1"/>
              <a:t> vragen </a:t>
            </a:r>
            <a:r>
              <a:rPr lang="en-US" sz="1500" b="0" i="0">
                <a:effectLst/>
              </a:rPr>
              <a:t>per persoon te formuleren en kies de </a:t>
            </a:r>
            <a:r>
              <a:rPr lang="en-US" sz="1500"/>
              <a:t>twee</a:t>
            </a:r>
            <a:r>
              <a:rPr lang="en-US" sz="1500" b="0" i="0">
                <a:effectLst/>
              </a:rPr>
              <a:t> beste uit.</a:t>
            </a:r>
          </a:p>
          <a:p>
            <a:pPr indent="-228600">
              <a:lnSpc>
                <a:spcPct val="90000"/>
              </a:lnSpc>
              <a:spcAft>
                <a:spcPts val="600"/>
              </a:spcAft>
              <a:buFont typeface="Arial" panose="020B0604020202020204" pitchFamily="34" charset="0"/>
              <a:buChar char="•"/>
            </a:pPr>
            <a:endParaRPr lang="en-US" sz="1500"/>
          </a:p>
          <a:p>
            <a:pPr indent="-228600">
              <a:lnSpc>
                <a:spcPct val="90000"/>
              </a:lnSpc>
              <a:spcAft>
                <a:spcPts val="600"/>
              </a:spcAft>
              <a:buFont typeface="Arial" panose="020B0604020202020204" pitchFamily="34" charset="0"/>
              <a:buChar char="•"/>
            </a:pPr>
            <a:r>
              <a:rPr lang="en-US" sz="1500" b="0" i="0">
                <a:effectLst/>
              </a:rPr>
              <a:t>Let er op dat er geen enkele oplossingen in je vragen zit. Die komen pas later.</a:t>
            </a:r>
          </a:p>
          <a:p>
            <a:pPr indent="-228600">
              <a:lnSpc>
                <a:spcPct val="90000"/>
              </a:lnSpc>
              <a:spcAft>
                <a:spcPts val="600"/>
              </a:spcAft>
              <a:buFont typeface="Arial" panose="020B0604020202020204" pitchFamily="34" charset="0"/>
              <a:buChar char="•"/>
            </a:pPr>
            <a:endParaRPr lang="en-US" sz="1500"/>
          </a:p>
          <a:p>
            <a:pPr indent="-228600">
              <a:lnSpc>
                <a:spcPct val="90000"/>
              </a:lnSpc>
              <a:spcAft>
                <a:spcPts val="600"/>
              </a:spcAft>
              <a:buFont typeface="Arial" panose="020B0604020202020204" pitchFamily="34" charset="0"/>
              <a:buChar char="•"/>
            </a:pPr>
            <a:r>
              <a:rPr lang="en-US" sz="1500" b="0" i="0">
                <a:effectLst/>
              </a:rPr>
              <a:t>Het kan helpen om metaforen op te nemen in de vragen. </a:t>
            </a:r>
            <a:r>
              <a:rPr lang="en-US" sz="1500" b="0" i="1">
                <a:effectLst/>
              </a:rPr>
              <a:t>Bijvoorbeeld: “Hoe kunnen we het aanvragen van een paspoort net zo boeiend maken als een ritje in een achtbaan?”</a:t>
            </a:r>
          </a:p>
          <a:p>
            <a:pPr indent="-228600">
              <a:lnSpc>
                <a:spcPct val="90000"/>
              </a:lnSpc>
              <a:spcAft>
                <a:spcPts val="600"/>
              </a:spcAft>
              <a:buFont typeface="Arial" panose="020B0604020202020204" pitchFamily="34" charset="0"/>
              <a:buChar char="•"/>
            </a:pPr>
            <a:endParaRPr lang="en-US" sz="1500"/>
          </a:p>
          <a:p>
            <a:pPr indent="-228600">
              <a:lnSpc>
                <a:spcPct val="90000"/>
              </a:lnSpc>
              <a:spcAft>
                <a:spcPts val="600"/>
              </a:spcAft>
              <a:buFont typeface="Arial" panose="020B0604020202020204" pitchFamily="34" charset="0"/>
              <a:buChar char="•"/>
            </a:pPr>
            <a:r>
              <a:rPr lang="en-US" sz="1500" b="0" i="0">
                <a:effectLst/>
              </a:rPr>
              <a:t>Bekijk je HKW vragen kritisch en bekijk of deze een opening bieden voor meerdere oplossingen. Zo niet, verbreedt de vraag dan. De HKW vragen leiden zo tot meerdere uitkomsten die de basis gaan vormen voor jullie brainstorm.</a:t>
            </a:r>
          </a:p>
        </p:txBody>
      </p:sp>
    </p:spTree>
    <p:extLst>
      <p:ext uri="{BB962C8B-B14F-4D97-AF65-F5344CB8AC3E}">
        <p14:creationId xmlns:p14="http://schemas.microsoft.com/office/powerpoint/2010/main" val="1915196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8700" y="102534"/>
            <a:ext cx="10515600" cy="2852737"/>
          </a:xfrm>
        </p:spPr>
        <p:txBody>
          <a:bodyPr/>
          <a:lstStyle/>
          <a:p>
            <a:r>
              <a:rPr lang="nl-NL" dirty="0">
                <a:solidFill>
                  <a:schemeClr val="bg1"/>
                </a:solidFill>
              </a:rPr>
              <a:t>Inloggen</a:t>
            </a:r>
            <a:endParaRPr lang="nl-NL" i="1" dirty="0">
              <a:solidFill>
                <a:schemeClr val="bg1"/>
              </a:solidFill>
            </a:endParaRPr>
          </a:p>
        </p:txBody>
      </p:sp>
      <p:grpSp>
        <p:nvGrpSpPr>
          <p:cNvPr id="5" name="Groep 2"/>
          <p:cNvGrpSpPr/>
          <p:nvPr/>
        </p:nvGrpSpPr>
        <p:grpSpPr>
          <a:xfrm>
            <a:off x="-643895" y="-904433"/>
            <a:ext cx="3862087" cy="3862087"/>
            <a:chOff x="-643895" y="-904433"/>
            <a:chExt cx="3862087" cy="3862087"/>
          </a:xfrm>
          <a:solidFill>
            <a:schemeClr val="tx1"/>
          </a:solidFill>
        </p:grpSpPr>
        <p:sp>
          <p:nvSpPr>
            <p:cNvPr id="6" name="Ovaal 3"/>
            <p:cNvSpPr/>
            <p:nvPr/>
          </p:nvSpPr>
          <p:spPr>
            <a:xfrm>
              <a:off x="-643895" y="-904433"/>
              <a:ext cx="3862087" cy="3862087"/>
            </a:xfrm>
            <a:prstGeom prst="ellipse">
              <a:avLst/>
            </a:prstGeom>
            <a:grpFill/>
            <a:ln>
              <a:noFill/>
            </a:ln>
            <a:effectLst>
              <a:outerShdw blurRad="241300" dist="177800" dir="2700000" algn="tl" rotWithShape="0">
                <a:srgbClr val="171948">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t>  </a:t>
              </a:r>
            </a:p>
          </p:txBody>
        </p:sp>
        <p:pic>
          <p:nvPicPr>
            <p:cNvPr id="7"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036" y="293372"/>
              <a:ext cx="2167664" cy="2167664"/>
            </a:xfrm>
            <a:prstGeom prst="rect">
              <a:avLst/>
            </a:prstGeom>
            <a:grpFill/>
          </p:spPr>
        </p:pic>
      </p:grpSp>
      <p:sp>
        <p:nvSpPr>
          <p:cNvPr id="4" name="TextBox 3"/>
          <p:cNvSpPr txBox="1"/>
          <p:nvPr/>
        </p:nvSpPr>
        <p:spPr>
          <a:xfrm>
            <a:off x="775934" y="3269740"/>
            <a:ext cx="9384066" cy="4524315"/>
          </a:xfrm>
          <a:prstGeom prst="rect">
            <a:avLst/>
          </a:prstGeom>
          <a:noFill/>
        </p:spPr>
        <p:txBody>
          <a:bodyPr wrap="square" rtlCol="0">
            <a:spAutoFit/>
          </a:bodyPr>
          <a:lstStyle/>
          <a:p>
            <a:pPr marL="514350" indent="-514350">
              <a:buFont typeface="+mj-lt"/>
              <a:buAutoNum type="arabicPeriod"/>
            </a:pPr>
            <a:r>
              <a:rPr lang="en-US" sz="2800" dirty="0" err="1"/>
              <a:t>Één</a:t>
            </a:r>
            <a:r>
              <a:rPr lang="en-US" sz="2800" dirty="0"/>
              <a:t> </a:t>
            </a:r>
            <a:r>
              <a:rPr lang="en-US" sz="2800" dirty="0" err="1"/>
              <a:t>groepslid</a:t>
            </a:r>
            <a:r>
              <a:rPr lang="en-US" sz="2800" dirty="0"/>
              <a:t> </a:t>
            </a:r>
            <a:r>
              <a:rPr lang="en-US" sz="2800" dirty="0" err="1"/>
              <a:t>krijgt</a:t>
            </a:r>
            <a:r>
              <a:rPr lang="en-US" sz="2800" dirty="0"/>
              <a:t> </a:t>
            </a:r>
            <a:r>
              <a:rPr lang="en-US" sz="2800" dirty="0" err="1"/>
              <a:t>een</a:t>
            </a:r>
            <a:r>
              <a:rPr lang="en-US" sz="2800" dirty="0"/>
              <a:t> link </a:t>
            </a:r>
            <a:r>
              <a:rPr lang="en-US" sz="2800" dirty="0" err="1"/>
              <a:t>toegestuurd</a:t>
            </a:r>
            <a:r>
              <a:rPr lang="en-US" sz="2800" dirty="0"/>
              <a:t> via Teams</a:t>
            </a:r>
          </a:p>
          <a:p>
            <a:pPr marL="514350" indent="-514350">
              <a:buAutoNum type="arabicPeriod" startAt="2"/>
            </a:pPr>
            <a:r>
              <a:rPr lang="nl-NL" sz="2800" dirty="0"/>
              <a:t>Dit groepslid registreert met zijn </a:t>
            </a:r>
            <a:r>
              <a:rPr lang="nl-NL" sz="2800" b="1" dirty="0">
                <a:solidFill>
                  <a:srgbClr val="F08200"/>
                </a:solidFill>
              </a:rPr>
              <a:t>Yuverta mail</a:t>
            </a:r>
          </a:p>
          <a:p>
            <a:pPr marL="514350" indent="-514350">
              <a:buAutoNum type="arabicPeriod" startAt="2"/>
            </a:pPr>
            <a:r>
              <a:rPr lang="nl-NL" sz="2800" dirty="0"/>
              <a:t>Deel de </a:t>
            </a:r>
            <a:r>
              <a:rPr lang="nl-NL" sz="2800" dirty="0" err="1"/>
              <a:t>inloggevens</a:t>
            </a:r>
            <a:r>
              <a:rPr lang="nl-NL" sz="2800" dirty="0"/>
              <a:t> met de rest van de groep</a:t>
            </a:r>
          </a:p>
          <a:p>
            <a:pPr marL="514350" indent="-514350">
              <a:buAutoNum type="arabicPeriod" startAt="2"/>
            </a:pPr>
            <a:r>
              <a:rPr kumimoji="0" lang="nl-NL" sz="2800" b="0" i="0" u="none" strike="noStrike" kern="1200" cap="none" spc="0" normalizeH="0" baseline="0" noProof="0" dirty="0">
                <a:ln>
                  <a:noFill/>
                </a:ln>
                <a:solidFill>
                  <a:srgbClr val="FFFFFF"/>
                </a:solidFill>
                <a:effectLst/>
                <a:uLnTx/>
                <a:uFillTx/>
                <a:latin typeface="Arial"/>
                <a:ea typeface="+mn-ea"/>
                <a:cs typeface="+mn-cs"/>
              </a:rPr>
              <a:t>Inloggen op de e-</a:t>
            </a:r>
            <a:r>
              <a:rPr kumimoji="0" lang="nl-NL" sz="2800" b="0" i="0" u="none" strike="noStrike" kern="1200" cap="none" spc="0" normalizeH="0" baseline="0" noProof="0" dirty="0" err="1">
                <a:ln>
                  <a:noFill/>
                </a:ln>
                <a:solidFill>
                  <a:srgbClr val="FFFFFF"/>
                </a:solidFill>
                <a:effectLst/>
                <a:uLnTx/>
                <a:uFillTx/>
                <a:latin typeface="Arial"/>
                <a:ea typeface="+mn-ea"/>
                <a:cs typeface="+mn-cs"/>
              </a:rPr>
              <a:t>learning</a:t>
            </a:r>
            <a:r>
              <a:rPr kumimoji="0" lang="nl-NL" sz="2800" b="0" i="0" u="none" strike="noStrike" kern="1200" cap="none" spc="0" normalizeH="0" baseline="0" noProof="0" dirty="0">
                <a:ln>
                  <a:noFill/>
                </a:ln>
                <a:solidFill>
                  <a:srgbClr val="FFFFFF"/>
                </a:solidFill>
                <a:effectLst/>
                <a:uLnTx/>
                <a:uFillTx/>
                <a:latin typeface="Arial"/>
                <a:ea typeface="+mn-ea"/>
                <a:cs typeface="+mn-cs"/>
              </a:rPr>
              <a:t> via: </a:t>
            </a:r>
            <a:r>
              <a:rPr kumimoji="0" lang="nl-NL" sz="1800" b="0" i="0" u="none" strike="noStrike" kern="120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mn-cs"/>
                <a:hlinkClick r:id="rId3"/>
              </a:rPr>
              <a:t>https://eigenbaas.flowsparks.com/event/YT-V-SM422122</a:t>
            </a:r>
            <a:endParaRPr lang="nl-NL" sz="2800" dirty="0"/>
          </a:p>
          <a:p>
            <a:pPr marL="514350" indent="-514350">
              <a:buAutoNum type="arabicPeriod" startAt="2"/>
            </a:pPr>
            <a:endParaRPr lang="nl-NL" sz="2800" dirty="0"/>
          </a:p>
          <a:p>
            <a:r>
              <a:rPr lang="nl-NL" sz="2800" dirty="0"/>
              <a:t>	</a:t>
            </a:r>
            <a:r>
              <a:rPr lang="nl-NL" sz="2800" b="1" dirty="0">
                <a:solidFill>
                  <a:srgbClr val="F08200"/>
                </a:solidFill>
              </a:rPr>
              <a:t>!! DUS ÉÉN ACCOUNT PER GROEP !!</a:t>
            </a:r>
          </a:p>
          <a:p>
            <a:pPr marL="514350" indent="-514350">
              <a:buFont typeface="+mj-lt"/>
              <a:buAutoNum type="arabicPeriod"/>
            </a:pPr>
            <a:endParaRPr lang="en-US" sz="2800" dirty="0"/>
          </a:p>
          <a:p>
            <a:r>
              <a:rPr lang="nl-NL" b="1" dirty="0"/>
              <a:t>   </a:t>
            </a:r>
            <a:endParaRPr lang="nl-NL" sz="2800" dirty="0"/>
          </a:p>
          <a:p>
            <a:endParaRPr lang="nl-NL" sz="2800" dirty="0">
              <a:solidFill>
                <a:schemeClr val="accent1">
                  <a:lumMod val="60000"/>
                  <a:lumOff val="40000"/>
                </a:schemeClr>
              </a:solidFill>
            </a:endParaRPr>
          </a:p>
          <a:p>
            <a:endParaRPr lang="nl-NL" sz="2800" dirty="0">
              <a:solidFill>
                <a:schemeClr val="bg1"/>
              </a:solidFill>
              <a:ea typeface="+mj-ea"/>
              <a:cs typeface="+mj-cs"/>
            </a:endParaRPr>
          </a:p>
        </p:txBody>
      </p:sp>
      <p:pic>
        <p:nvPicPr>
          <p:cNvPr id="3" name="Afbeelding 2"/>
          <p:cNvPicPr>
            <a:picLocks noChangeAspect="1"/>
          </p:cNvPicPr>
          <p:nvPr/>
        </p:nvPicPr>
        <p:blipFill>
          <a:blip r:embed="rId4"/>
          <a:stretch>
            <a:fillRect/>
          </a:stretch>
        </p:blipFill>
        <p:spPr>
          <a:xfrm>
            <a:off x="9816865" y="293372"/>
            <a:ext cx="1990099" cy="4639168"/>
          </a:xfrm>
          <a:prstGeom prst="rect">
            <a:avLst/>
          </a:prstGeom>
        </p:spPr>
      </p:pic>
    </p:spTree>
    <p:extLst>
      <p:ext uri="{BB962C8B-B14F-4D97-AF65-F5344CB8AC3E}">
        <p14:creationId xmlns:p14="http://schemas.microsoft.com/office/powerpoint/2010/main" val="113362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20733C-0780-4143-B566-69D7A5CE4FE7}"/>
              </a:ext>
            </a:extLst>
          </p:cNvPr>
          <p:cNvSpPr>
            <a:spLocks noGrp="1"/>
          </p:cNvSpPr>
          <p:nvPr>
            <p:ph type="title"/>
          </p:nvPr>
        </p:nvSpPr>
        <p:spPr>
          <a:xfrm>
            <a:off x="7465249" y="1218809"/>
            <a:ext cx="4351466" cy="329321"/>
          </a:xfrm>
        </p:spPr>
        <p:txBody>
          <a:bodyPr vert="horz" lIns="91440" tIns="45720" rIns="91440" bIns="45720" rtlCol="0" anchor="b">
            <a:noAutofit/>
          </a:bodyPr>
          <a:lstStyle/>
          <a:p>
            <a:r>
              <a:rPr lang="en-US" sz="3600" dirty="0" err="1"/>
              <a:t>Voorbeeldvragen</a:t>
            </a:r>
            <a:r>
              <a:rPr lang="en-US" sz="3600" dirty="0"/>
              <a:t> </a:t>
            </a:r>
          </a:p>
        </p:txBody>
      </p:sp>
      <p:pic>
        <p:nvPicPr>
          <p:cNvPr id="4" name="Picture 3">
            <a:extLst>
              <a:ext uri="{FF2B5EF4-FFF2-40B4-BE49-F238E27FC236}">
                <a16:creationId xmlns:a16="http://schemas.microsoft.com/office/drawing/2014/main" id="{39629F73-3E6F-4E36-905F-D8AB6980EA5B}"/>
              </a:ext>
            </a:extLst>
          </p:cNvPr>
          <p:cNvPicPr>
            <a:picLocks noChangeAspect="1"/>
          </p:cNvPicPr>
          <p:nvPr/>
        </p:nvPicPr>
        <p:blipFill rotWithShape="1">
          <a:blip r:embed="rId2"/>
          <a:srcRect l="12374" r="14348"/>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3" name="Tekstvak 2">
            <a:extLst>
              <a:ext uri="{FF2B5EF4-FFF2-40B4-BE49-F238E27FC236}">
                <a16:creationId xmlns:a16="http://schemas.microsoft.com/office/drawing/2014/main" id="{1E205CC0-72EB-4D04-BD1D-04063811F0B6}"/>
              </a:ext>
            </a:extLst>
          </p:cNvPr>
          <p:cNvSpPr txBox="1"/>
          <p:nvPr/>
        </p:nvSpPr>
        <p:spPr>
          <a:xfrm>
            <a:off x="7395845" y="1548130"/>
            <a:ext cx="4351466" cy="3970318"/>
          </a:xfrm>
          <a:prstGeom prst="rect">
            <a:avLst/>
          </a:prstGeom>
          <a:noFill/>
        </p:spPr>
        <p:txBody>
          <a:bodyPr wrap="square" rtlCol="0">
            <a:spAutoFit/>
          </a:bodyPr>
          <a:lstStyle/>
          <a:p>
            <a:r>
              <a:rPr lang="nl-NL" b="0" i="0" dirty="0">
                <a:effectLst/>
                <a:latin typeface="+mj-lt"/>
              </a:rPr>
              <a:t>Hoe kunnen we ervoor zorgen dat er meer sociale cohesie in Tilburg ontstaat?</a:t>
            </a:r>
          </a:p>
          <a:p>
            <a:endParaRPr lang="nl-NL" dirty="0">
              <a:latin typeface="+mj-lt"/>
            </a:endParaRPr>
          </a:p>
          <a:p>
            <a:r>
              <a:rPr lang="nl-NL" dirty="0">
                <a:latin typeface="+mj-lt"/>
              </a:rPr>
              <a:t>Hoe kunnen we ervoor zorgen dat bezoekers van het Spoorpark hun afval opruimen?</a:t>
            </a:r>
          </a:p>
          <a:p>
            <a:endParaRPr lang="nl-NL" dirty="0">
              <a:latin typeface="+mj-lt"/>
            </a:endParaRPr>
          </a:p>
          <a:p>
            <a:r>
              <a:rPr lang="nl-NL" dirty="0">
                <a:latin typeface="+mj-lt"/>
              </a:rPr>
              <a:t>Hoe kunnen we medewerkers binnen </a:t>
            </a:r>
            <a:r>
              <a:rPr lang="nl-NL" dirty="0" err="1">
                <a:latin typeface="+mj-lt"/>
              </a:rPr>
              <a:t>Yuverta</a:t>
            </a:r>
            <a:r>
              <a:rPr lang="nl-NL" dirty="0">
                <a:latin typeface="+mj-lt"/>
              </a:rPr>
              <a:t> gezonder laten eten en bewegen?</a:t>
            </a:r>
          </a:p>
          <a:p>
            <a:endParaRPr lang="nl-NL" dirty="0">
              <a:latin typeface="+mj-lt"/>
            </a:endParaRPr>
          </a:p>
          <a:p>
            <a:r>
              <a:rPr lang="nl-NL" dirty="0">
                <a:latin typeface="+mj-lt"/>
              </a:rPr>
              <a:t>Hoe kunnen we studenten bewuster maken van hun voetafdruk?</a:t>
            </a:r>
          </a:p>
          <a:p>
            <a:endParaRPr lang="nl-NL" dirty="0">
              <a:latin typeface="+mj-lt"/>
            </a:endParaRPr>
          </a:p>
          <a:p>
            <a:r>
              <a:rPr lang="nl-NL" dirty="0">
                <a:latin typeface="+mj-lt"/>
              </a:rPr>
              <a:t>Hoe kunnen we, ondanks corona, toch een fijne invulling geven aan onze vrije tijd?</a:t>
            </a:r>
          </a:p>
        </p:txBody>
      </p:sp>
    </p:spTree>
    <p:extLst>
      <p:ext uri="{BB962C8B-B14F-4D97-AF65-F5344CB8AC3E}">
        <p14:creationId xmlns:p14="http://schemas.microsoft.com/office/powerpoint/2010/main" val="4064486322"/>
      </p:ext>
    </p:extLst>
  </p:cSld>
  <p:clrMapOvr>
    <a:masterClrMapping/>
  </p:clrMapOvr>
</p:sld>
</file>

<file path=ppt/theme/theme1.xml><?xml version="1.0" encoding="utf-8"?>
<a:theme xmlns:a="http://schemas.openxmlformats.org/drawingml/2006/main" name="Aangepast ontwerp">
  <a:themeElements>
    <a:clrScheme name="Aangepast 2">
      <a:dk1>
        <a:srgbClr val="FFFFFF"/>
      </a:dk1>
      <a:lt1>
        <a:srgbClr val="FFFFFF"/>
      </a:lt1>
      <a:dk2>
        <a:srgbClr val="D6DCE4"/>
      </a:dk2>
      <a:lt2>
        <a:srgbClr val="E7E6E6"/>
      </a:lt2>
      <a:accent1>
        <a:srgbClr val="F08200"/>
      </a:accent1>
      <a:accent2>
        <a:srgbClr val="6E1EA0"/>
      </a:accent2>
      <a:accent3>
        <a:srgbClr val="2D3787"/>
      </a:accent3>
      <a:accent4>
        <a:srgbClr val="501450"/>
      </a:accent4>
      <a:accent5>
        <a:srgbClr val="00BEF0"/>
      </a:accent5>
      <a:accent6>
        <a:srgbClr val="E60064"/>
      </a:accent6>
      <a:hlink>
        <a:srgbClr val="FAAA00"/>
      </a:hlink>
      <a:folHlink>
        <a:srgbClr val="FAAA00"/>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3" ma:contentTypeDescription="Een nieuw document maken." ma:contentTypeScope="" ma:versionID="bd0271150be9f8e9bec974e355b2f8a7">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59377b08247893b8b844217c25199b5d"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28D6B8-2866-4E74-AA1A-A19325B2D01E}">
  <ds:schemaRefs>
    <ds:schemaRef ds:uri="http://schemas.microsoft.com/sharepoint/v3/contenttype/forms"/>
  </ds:schemaRefs>
</ds:datastoreItem>
</file>

<file path=customXml/itemProps2.xml><?xml version="1.0" encoding="utf-8"?>
<ds:datastoreItem xmlns:ds="http://schemas.openxmlformats.org/officeDocument/2006/customXml" ds:itemID="{51732FC4-F783-4544-97A2-04396BBFFB7A}">
  <ds:schemaRefs>
    <ds:schemaRef ds:uri="34354c1b-6b8c-435b-ad50-990538c19557"/>
    <ds:schemaRef ds:uri="47a28104-336f-447d-946e-e305ac2bcd4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84D3A45-C632-48B5-820F-C94476632423}">
  <ds:schemaRefs>
    <ds:schemaRef ds:uri="2c4f0c93-2979-4f27-aab2-70de95932352"/>
    <ds:schemaRef ds:uri="c6f82ce1-f6df-49a5-8b49-cf8409a27a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101</TotalTime>
  <Words>448</Words>
  <Application>Microsoft Office PowerPoint</Application>
  <PresentationFormat>Breedbeeld</PresentationFormat>
  <Paragraphs>75</Paragraphs>
  <Slides>10</Slides>
  <Notes>0</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10</vt:i4>
      </vt:variant>
    </vt:vector>
  </HeadingPairs>
  <TitlesOfParts>
    <vt:vector size="17" baseType="lpstr">
      <vt:lpstr>Arial</vt:lpstr>
      <vt:lpstr>Arial Black</vt:lpstr>
      <vt:lpstr>Calibri</vt:lpstr>
      <vt:lpstr>Calibri Light</vt:lpstr>
      <vt:lpstr>Wingdings</vt:lpstr>
      <vt:lpstr>Aangepast ontwerp</vt:lpstr>
      <vt:lpstr>Kantoorthema</vt:lpstr>
      <vt:lpstr>PowerPoint-presentatie</vt:lpstr>
      <vt:lpstr>PowerPoint-presentatie</vt:lpstr>
      <vt:lpstr>Welkom</vt:lpstr>
      <vt:lpstr>Let’s start!</vt:lpstr>
      <vt:lpstr>De HKW-vragen</vt:lpstr>
      <vt:lpstr>HKW = Hoe kunnen we…?</vt:lpstr>
      <vt:lpstr>Doel van deze werkvorm</vt:lpstr>
      <vt:lpstr>Inloggen</vt:lpstr>
      <vt:lpstr>Voorbeeldvragen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Mark Abbes</dc:creator>
  <cp:lastModifiedBy>Valerie van den Berg</cp:lastModifiedBy>
  <cp:revision>1</cp:revision>
  <dcterms:created xsi:type="dcterms:W3CDTF">2018-04-04T09:41:36Z</dcterms:created>
  <dcterms:modified xsi:type="dcterms:W3CDTF">2021-11-16T10:17:58Z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_ExtendedDescription">
    <vt:lpwstr/>
  </property>
  <property fmtid="{D5CDD505-2E9C-101B-9397-08002B2CF9AE}" pid="4" name="TriggerFlowInfo">
    <vt:lpwstr/>
  </property>
</Properties>
</file>